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3" r:id="rId4"/>
    <p:sldId id="262" r:id="rId5"/>
    <p:sldId id="265" r:id="rId6"/>
    <p:sldId id="267" r:id="rId7"/>
    <p:sldId id="266" r:id="rId8"/>
    <p:sldId id="270" r:id="rId9"/>
    <p:sldId id="257" r:id="rId10"/>
    <p:sldId id="269" r:id="rId11"/>
    <p:sldId id="271" r:id="rId12"/>
    <p:sldId id="272" r:id="rId13"/>
    <p:sldId id="273" r:id="rId14"/>
    <p:sldId id="274" r:id="rId15"/>
    <p:sldId id="2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8E0C99-31AC-450D-939F-ECF8051A7E6C}" v="237" dt="2022-11-23T07:32:43.1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796" y="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mmed Marwan" userId="39cfb3e9c9b32496" providerId="LiveId" clId="{678E0C99-31AC-450D-939F-ECF8051A7E6C}"/>
    <pc:docChg chg="undo custSel addSld delSld modSld sldOrd">
      <pc:chgData name="Mohammed Marwan" userId="39cfb3e9c9b32496" providerId="LiveId" clId="{678E0C99-31AC-450D-939F-ECF8051A7E6C}" dt="2022-11-23T07:33:47.976" v="1038" actId="478"/>
      <pc:docMkLst>
        <pc:docMk/>
      </pc:docMkLst>
      <pc:sldChg chg="addSp delSp modSp new mod">
        <pc:chgData name="Mohammed Marwan" userId="39cfb3e9c9b32496" providerId="LiveId" clId="{678E0C99-31AC-450D-939F-ECF8051A7E6C}" dt="2022-11-23T07:24:53.237" v="1016" actId="1076"/>
        <pc:sldMkLst>
          <pc:docMk/>
          <pc:sldMk cId="2563595119" sldId="256"/>
        </pc:sldMkLst>
        <pc:spChg chg="mod">
          <ac:chgData name="Mohammed Marwan" userId="39cfb3e9c9b32496" providerId="LiveId" clId="{678E0C99-31AC-450D-939F-ECF8051A7E6C}" dt="2022-11-23T07:15:46.154" v="820" actId="404"/>
          <ac:spMkLst>
            <pc:docMk/>
            <pc:sldMk cId="2563595119" sldId="256"/>
            <ac:spMk id="2" creationId="{11957FF4-A785-8BCA-B5E2-F3A99FF29258}"/>
          </ac:spMkLst>
        </pc:spChg>
        <pc:spChg chg="del">
          <ac:chgData name="Mohammed Marwan" userId="39cfb3e9c9b32496" providerId="LiveId" clId="{678E0C99-31AC-450D-939F-ECF8051A7E6C}" dt="2022-11-23T05:15:47.340" v="17" actId="478"/>
          <ac:spMkLst>
            <pc:docMk/>
            <pc:sldMk cId="2563595119" sldId="256"/>
            <ac:spMk id="3" creationId="{481A0ADF-9159-CC92-582B-B96C1A04DB2D}"/>
          </ac:spMkLst>
        </pc:spChg>
        <pc:spChg chg="add mod">
          <ac:chgData name="Mohammed Marwan" userId="39cfb3e9c9b32496" providerId="LiveId" clId="{678E0C99-31AC-450D-939F-ECF8051A7E6C}" dt="2022-11-23T05:19:16.596" v="30" actId="14100"/>
          <ac:spMkLst>
            <pc:docMk/>
            <pc:sldMk cId="2563595119" sldId="256"/>
            <ac:spMk id="4" creationId="{A3968575-D62E-E57B-59A9-83545217CF17}"/>
          </ac:spMkLst>
        </pc:spChg>
        <pc:spChg chg="add mod">
          <ac:chgData name="Mohammed Marwan" userId="39cfb3e9c9b32496" providerId="LiveId" clId="{678E0C99-31AC-450D-939F-ECF8051A7E6C}" dt="2022-11-23T05:19:24.808" v="32" actId="1076"/>
          <ac:spMkLst>
            <pc:docMk/>
            <pc:sldMk cId="2563595119" sldId="256"/>
            <ac:spMk id="5" creationId="{69BB67D7-5AAC-ECEA-A7F4-027E5FA74D93}"/>
          </ac:spMkLst>
        </pc:spChg>
        <pc:spChg chg="add mod">
          <ac:chgData name="Mohammed Marwan" userId="39cfb3e9c9b32496" providerId="LiveId" clId="{678E0C99-31AC-450D-939F-ECF8051A7E6C}" dt="2022-11-23T07:24:53.237" v="1016" actId="1076"/>
          <ac:spMkLst>
            <pc:docMk/>
            <pc:sldMk cId="2563595119" sldId="256"/>
            <ac:spMk id="6" creationId="{306A2400-ED4E-7CCD-7E17-140DDD0D251B}"/>
          </ac:spMkLst>
        </pc:spChg>
        <pc:spChg chg="add mod">
          <ac:chgData name="Mohammed Marwan" userId="39cfb3e9c9b32496" providerId="LiveId" clId="{678E0C99-31AC-450D-939F-ECF8051A7E6C}" dt="2022-11-23T07:15:56.106" v="824" actId="27636"/>
          <ac:spMkLst>
            <pc:docMk/>
            <pc:sldMk cId="2563595119" sldId="256"/>
            <ac:spMk id="14" creationId="{F8720F61-3363-8698-3A05-62BB04588896}"/>
          </ac:spMkLst>
        </pc:spChg>
        <pc:picChg chg="add mod">
          <ac:chgData name="Mohammed Marwan" userId="39cfb3e9c9b32496" providerId="LiveId" clId="{678E0C99-31AC-450D-939F-ECF8051A7E6C}" dt="2022-11-23T05:45:04.791" v="137" actId="1076"/>
          <ac:picMkLst>
            <pc:docMk/>
            <pc:sldMk cId="2563595119" sldId="256"/>
            <ac:picMk id="8" creationId="{393EB32A-C796-BEBC-81E9-3A7438026203}"/>
          </ac:picMkLst>
        </pc:picChg>
        <pc:picChg chg="add mod">
          <ac:chgData name="Mohammed Marwan" userId="39cfb3e9c9b32496" providerId="LiveId" clId="{678E0C99-31AC-450D-939F-ECF8051A7E6C}" dt="2022-11-23T05:45:04.791" v="137" actId="1076"/>
          <ac:picMkLst>
            <pc:docMk/>
            <pc:sldMk cId="2563595119" sldId="256"/>
            <ac:picMk id="9" creationId="{35EA8170-77B7-E32A-976E-2FB7B3D50A34}"/>
          </ac:picMkLst>
        </pc:picChg>
        <pc:picChg chg="add mod">
          <ac:chgData name="Mohammed Marwan" userId="39cfb3e9c9b32496" providerId="LiveId" clId="{678E0C99-31AC-450D-939F-ECF8051A7E6C}" dt="2022-11-23T05:45:04.791" v="137" actId="1076"/>
          <ac:picMkLst>
            <pc:docMk/>
            <pc:sldMk cId="2563595119" sldId="256"/>
            <ac:picMk id="10" creationId="{91CD089E-C0A2-9E80-B616-6EF8B98757AE}"/>
          </ac:picMkLst>
        </pc:picChg>
        <pc:picChg chg="add mod">
          <ac:chgData name="Mohammed Marwan" userId="39cfb3e9c9b32496" providerId="LiveId" clId="{678E0C99-31AC-450D-939F-ECF8051A7E6C}" dt="2022-11-23T05:45:04.791" v="137" actId="1076"/>
          <ac:picMkLst>
            <pc:docMk/>
            <pc:sldMk cId="2563595119" sldId="256"/>
            <ac:picMk id="11" creationId="{6ACA4FDA-9D99-1ECF-59E9-CD0541EF9D31}"/>
          </ac:picMkLst>
        </pc:picChg>
        <pc:picChg chg="add mod">
          <ac:chgData name="Mohammed Marwan" userId="39cfb3e9c9b32496" providerId="LiveId" clId="{678E0C99-31AC-450D-939F-ECF8051A7E6C}" dt="2022-11-23T06:00:50.628" v="253" actId="14100"/>
          <ac:picMkLst>
            <pc:docMk/>
            <pc:sldMk cId="2563595119" sldId="256"/>
            <ac:picMk id="13" creationId="{CC32EA60-D24B-2E01-D218-382C791F5E22}"/>
          </ac:picMkLst>
        </pc:picChg>
      </pc:sldChg>
      <pc:sldChg chg="addSp delSp modSp new mod ord">
        <pc:chgData name="Mohammed Marwan" userId="39cfb3e9c9b32496" providerId="LiveId" clId="{678E0C99-31AC-450D-939F-ECF8051A7E6C}" dt="2022-11-23T07:33:47.976" v="1038" actId="478"/>
        <pc:sldMkLst>
          <pc:docMk/>
          <pc:sldMk cId="1993446609" sldId="257"/>
        </pc:sldMkLst>
        <pc:spChg chg="add mod">
          <ac:chgData name="Mohammed Marwan" userId="39cfb3e9c9b32496" providerId="LiveId" clId="{678E0C99-31AC-450D-939F-ECF8051A7E6C}" dt="2022-11-23T05:21:57.498" v="39"/>
          <ac:spMkLst>
            <pc:docMk/>
            <pc:sldMk cId="1993446609" sldId="257"/>
            <ac:spMk id="2" creationId="{9ABC1A4C-6FF5-1EED-1B63-18D30E861465}"/>
          </ac:spMkLst>
        </pc:spChg>
        <pc:spChg chg="add del mod">
          <ac:chgData name="Mohammed Marwan" userId="39cfb3e9c9b32496" providerId="LiveId" clId="{678E0C99-31AC-450D-939F-ECF8051A7E6C}" dt="2022-11-23T06:23:27.271" v="516" actId="1036"/>
          <ac:spMkLst>
            <pc:docMk/>
            <pc:sldMk cId="1993446609" sldId="257"/>
            <ac:spMk id="3" creationId="{CEAC4792-D8E9-9010-E880-20B289F53C72}"/>
          </ac:spMkLst>
        </pc:spChg>
        <pc:spChg chg="add del mod">
          <ac:chgData name="Mohammed Marwan" userId="39cfb3e9c9b32496" providerId="LiveId" clId="{678E0C99-31AC-450D-939F-ECF8051A7E6C}" dt="2022-11-23T07:32:41.890" v="1034" actId="1076"/>
          <ac:spMkLst>
            <pc:docMk/>
            <pc:sldMk cId="1993446609" sldId="257"/>
            <ac:spMk id="4" creationId="{325EE588-98ED-3B84-DE6C-4732AF9EA4BF}"/>
          </ac:spMkLst>
        </pc:spChg>
        <pc:spChg chg="add del mod">
          <ac:chgData name="Mohammed Marwan" userId="39cfb3e9c9b32496" providerId="LiveId" clId="{678E0C99-31AC-450D-939F-ECF8051A7E6C}" dt="2022-11-23T06:10:57.597" v="373" actId="478"/>
          <ac:spMkLst>
            <pc:docMk/>
            <pc:sldMk cId="1993446609" sldId="257"/>
            <ac:spMk id="5" creationId="{F11AEB59-960C-02B6-AC72-D5D892DD785A}"/>
          </ac:spMkLst>
        </pc:spChg>
        <pc:spChg chg="add mod">
          <ac:chgData name="Mohammed Marwan" userId="39cfb3e9c9b32496" providerId="LiveId" clId="{678E0C99-31AC-450D-939F-ECF8051A7E6C}" dt="2022-11-23T07:32:08.605" v="1032" actId="404"/>
          <ac:spMkLst>
            <pc:docMk/>
            <pc:sldMk cId="1993446609" sldId="257"/>
            <ac:spMk id="7" creationId="{21DA3D43-CFFA-84F8-E751-9604CB09800D}"/>
          </ac:spMkLst>
        </pc:spChg>
        <pc:spChg chg="add del mod">
          <ac:chgData name="Mohammed Marwan" userId="39cfb3e9c9b32496" providerId="LiveId" clId="{678E0C99-31AC-450D-939F-ECF8051A7E6C}" dt="2022-11-23T07:33:47.976" v="1038" actId="478"/>
          <ac:spMkLst>
            <pc:docMk/>
            <pc:sldMk cId="1993446609" sldId="257"/>
            <ac:spMk id="8" creationId="{572D4AA0-DE10-5375-7E9A-10D4E2FF88B4}"/>
          </ac:spMkLst>
        </pc:spChg>
      </pc:sldChg>
      <pc:sldChg chg="addSp delSp modSp new mod">
        <pc:chgData name="Mohammed Marwan" userId="39cfb3e9c9b32496" providerId="LiveId" clId="{678E0C99-31AC-450D-939F-ECF8051A7E6C}" dt="2022-11-23T06:08:41.473" v="361" actId="20577"/>
        <pc:sldMkLst>
          <pc:docMk/>
          <pc:sldMk cId="1587144420" sldId="258"/>
        </pc:sldMkLst>
        <pc:spChg chg="add del mod">
          <ac:chgData name="Mohammed Marwan" userId="39cfb3e9c9b32496" providerId="LiveId" clId="{678E0C99-31AC-450D-939F-ECF8051A7E6C}" dt="2022-11-23T05:31:51.520" v="64"/>
          <ac:spMkLst>
            <pc:docMk/>
            <pc:sldMk cId="1587144420" sldId="258"/>
            <ac:spMk id="2" creationId="{2FF55DE5-AF80-6576-F920-E73F6B09935E}"/>
          </ac:spMkLst>
        </pc:spChg>
        <pc:spChg chg="add mod">
          <ac:chgData name="Mohammed Marwan" userId="39cfb3e9c9b32496" providerId="LiveId" clId="{678E0C99-31AC-450D-939F-ECF8051A7E6C}" dt="2022-11-23T05:58:00.710" v="236" actId="14100"/>
          <ac:spMkLst>
            <pc:docMk/>
            <pc:sldMk cId="1587144420" sldId="258"/>
            <ac:spMk id="4" creationId="{CF734627-98E3-8FD4-9D7B-660CEEFD57DF}"/>
          </ac:spMkLst>
        </pc:spChg>
        <pc:spChg chg="add mod">
          <ac:chgData name="Mohammed Marwan" userId="39cfb3e9c9b32496" providerId="LiveId" clId="{678E0C99-31AC-450D-939F-ECF8051A7E6C}" dt="2022-11-23T06:01:36.698" v="308" actId="20577"/>
          <ac:spMkLst>
            <pc:docMk/>
            <pc:sldMk cId="1587144420" sldId="258"/>
            <ac:spMk id="29" creationId="{6C1873D1-C068-0DA3-5EEB-16A286710416}"/>
          </ac:spMkLst>
        </pc:spChg>
        <pc:spChg chg="add mod">
          <ac:chgData name="Mohammed Marwan" userId="39cfb3e9c9b32496" providerId="LiveId" clId="{678E0C99-31AC-450D-939F-ECF8051A7E6C}" dt="2022-11-23T06:03:11.733" v="335" actId="1076"/>
          <ac:spMkLst>
            <pc:docMk/>
            <pc:sldMk cId="1587144420" sldId="258"/>
            <ac:spMk id="30" creationId="{2F282FCF-7D0D-66E5-928A-B2AD4E933C63}"/>
          </ac:spMkLst>
        </pc:spChg>
        <pc:spChg chg="add mod">
          <ac:chgData name="Mohammed Marwan" userId="39cfb3e9c9b32496" providerId="LiveId" clId="{678E0C99-31AC-450D-939F-ECF8051A7E6C}" dt="2022-11-23T06:08:41.473" v="361" actId="20577"/>
          <ac:spMkLst>
            <pc:docMk/>
            <pc:sldMk cId="1587144420" sldId="258"/>
            <ac:spMk id="31" creationId="{46D8F058-15D2-1705-9CC3-A2D025A6A548}"/>
          </ac:spMkLst>
        </pc:spChg>
        <pc:spChg chg="add mod">
          <ac:chgData name="Mohammed Marwan" userId="39cfb3e9c9b32496" providerId="LiveId" clId="{678E0C99-31AC-450D-939F-ECF8051A7E6C}" dt="2022-11-23T06:06:47.436" v="343" actId="571"/>
          <ac:spMkLst>
            <pc:docMk/>
            <pc:sldMk cId="1587144420" sldId="258"/>
            <ac:spMk id="32" creationId="{0DA0534F-C0F8-024F-8708-D2EBE0A446A3}"/>
          </ac:spMkLst>
        </pc:spChg>
        <pc:picChg chg="add del">
          <ac:chgData name="Mohammed Marwan" userId="39cfb3e9c9b32496" providerId="LiveId" clId="{678E0C99-31AC-450D-939F-ECF8051A7E6C}" dt="2022-11-23T05:31:53.533" v="66"/>
          <ac:picMkLst>
            <pc:docMk/>
            <pc:sldMk cId="1587144420" sldId="258"/>
            <ac:picMk id="3" creationId="{672A40D5-734D-6EA6-FEE1-5F2EAE8A542B}"/>
          </ac:picMkLst>
        </pc:picChg>
        <pc:cxnChg chg="add del mod">
          <ac:chgData name="Mohammed Marwan" userId="39cfb3e9c9b32496" providerId="LiveId" clId="{678E0C99-31AC-450D-939F-ECF8051A7E6C}" dt="2022-11-23T05:55:35.583" v="217" actId="478"/>
          <ac:cxnSpMkLst>
            <pc:docMk/>
            <pc:sldMk cId="1587144420" sldId="258"/>
            <ac:cxnSpMk id="6" creationId="{9E892209-EB8B-3CA0-E433-DABA4E67B2EF}"/>
          </ac:cxnSpMkLst>
        </pc:cxnChg>
        <pc:cxnChg chg="add mod">
          <ac:chgData name="Mohammed Marwan" userId="39cfb3e9c9b32496" providerId="LiveId" clId="{678E0C99-31AC-450D-939F-ECF8051A7E6C}" dt="2022-11-23T05:58:06.717" v="237" actId="14100"/>
          <ac:cxnSpMkLst>
            <pc:docMk/>
            <pc:sldMk cId="1587144420" sldId="258"/>
            <ac:cxnSpMk id="8" creationId="{2B6E4197-FA36-A584-A619-093778241CFA}"/>
          </ac:cxnSpMkLst>
        </pc:cxnChg>
        <pc:cxnChg chg="add del mod">
          <ac:chgData name="Mohammed Marwan" userId="39cfb3e9c9b32496" providerId="LiveId" clId="{678E0C99-31AC-450D-939F-ECF8051A7E6C}" dt="2022-11-23T05:56:09.665" v="224" actId="11529"/>
          <ac:cxnSpMkLst>
            <pc:docMk/>
            <pc:sldMk cId="1587144420" sldId="258"/>
            <ac:cxnSpMk id="14" creationId="{9F0F574C-6116-A4FB-0ADA-78302BB76786}"/>
          </ac:cxnSpMkLst>
        </pc:cxnChg>
        <pc:cxnChg chg="add mod">
          <ac:chgData name="Mohammed Marwan" userId="39cfb3e9c9b32496" providerId="LiveId" clId="{678E0C99-31AC-450D-939F-ECF8051A7E6C}" dt="2022-11-23T06:03:28.611" v="340" actId="1076"/>
          <ac:cxnSpMkLst>
            <pc:docMk/>
            <pc:sldMk cId="1587144420" sldId="258"/>
            <ac:cxnSpMk id="20" creationId="{2BFC47F3-A9B2-843A-B2CA-4C2720924382}"/>
          </ac:cxnSpMkLst>
        </pc:cxnChg>
        <pc:cxnChg chg="add del mod">
          <ac:chgData name="Mohammed Marwan" userId="39cfb3e9c9b32496" providerId="LiveId" clId="{678E0C99-31AC-450D-939F-ECF8051A7E6C}" dt="2022-11-23T05:59:28.790" v="247" actId="478"/>
          <ac:cxnSpMkLst>
            <pc:docMk/>
            <pc:sldMk cId="1587144420" sldId="258"/>
            <ac:cxnSpMk id="21" creationId="{44768DB7-82B6-6348-F4B6-09508C2D664E}"/>
          </ac:cxnSpMkLst>
        </pc:cxnChg>
        <pc:cxnChg chg="add mod">
          <ac:chgData name="Mohammed Marwan" userId="39cfb3e9c9b32496" providerId="LiveId" clId="{678E0C99-31AC-450D-939F-ECF8051A7E6C}" dt="2022-11-23T05:59:41.612" v="250" actId="14100"/>
          <ac:cxnSpMkLst>
            <pc:docMk/>
            <pc:sldMk cId="1587144420" sldId="258"/>
            <ac:cxnSpMk id="27" creationId="{B2081832-BA0E-B11A-1F11-A62F92CC1D9B}"/>
          </ac:cxnSpMkLst>
        </pc:cxnChg>
      </pc:sldChg>
      <pc:sldChg chg="addSp modSp new del mod">
        <pc:chgData name="Mohammed Marwan" userId="39cfb3e9c9b32496" providerId="LiveId" clId="{678E0C99-31AC-450D-939F-ECF8051A7E6C}" dt="2022-11-23T06:12:52.975" v="393" actId="47"/>
        <pc:sldMkLst>
          <pc:docMk/>
          <pc:sldMk cId="3084559821" sldId="259"/>
        </pc:sldMkLst>
        <pc:spChg chg="add mod">
          <ac:chgData name="Mohammed Marwan" userId="39cfb3e9c9b32496" providerId="LiveId" clId="{678E0C99-31AC-450D-939F-ECF8051A7E6C}" dt="2022-11-23T05:49:34.427" v="167" actId="120"/>
          <ac:spMkLst>
            <pc:docMk/>
            <pc:sldMk cId="3084559821" sldId="259"/>
            <ac:spMk id="2" creationId="{6EF38976-89D3-660D-49E4-377B43400938}"/>
          </ac:spMkLst>
        </pc:spChg>
        <pc:spChg chg="add mod">
          <ac:chgData name="Mohammed Marwan" userId="39cfb3e9c9b32496" providerId="LiveId" clId="{678E0C99-31AC-450D-939F-ECF8051A7E6C}" dt="2022-11-23T05:54:47.281" v="212" actId="14100"/>
          <ac:spMkLst>
            <pc:docMk/>
            <pc:sldMk cId="3084559821" sldId="259"/>
            <ac:spMk id="7" creationId="{BC447A01-981F-DCB1-1EB2-395D57BF9C63}"/>
          </ac:spMkLst>
        </pc:spChg>
        <pc:picChg chg="add mod">
          <ac:chgData name="Mohammed Marwan" userId="39cfb3e9c9b32496" providerId="LiveId" clId="{678E0C99-31AC-450D-939F-ECF8051A7E6C}" dt="2022-11-23T05:52:56.893" v="171" actId="1076"/>
          <ac:picMkLst>
            <pc:docMk/>
            <pc:sldMk cId="3084559821" sldId="259"/>
            <ac:picMk id="4" creationId="{3E3F0543-B9E0-BB53-38A3-F54F729C092B}"/>
          </ac:picMkLst>
        </pc:picChg>
        <pc:picChg chg="add mod">
          <ac:chgData name="Mohammed Marwan" userId="39cfb3e9c9b32496" providerId="LiveId" clId="{678E0C99-31AC-450D-939F-ECF8051A7E6C}" dt="2022-11-23T05:53:06.341" v="174" actId="1076"/>
          <ac:picMkLst>
            <pc:docMk/>
            <pc:sldMk cId="3084559821" sldId="259"/>
            <ac:picMk id="6" creationId="{4F03A46A-431E-E47F-1044-49867AF4784C}"/>
          </ac:picMkLst>
        </pc:picChg>
      </pc:sldChg>
      <pc:sldChg chg="addSp modSp new del mod">
        <pc:chgData name="Mohammed Marwan" userId="39cfb3e9c9b32496" providerId="LiveId" clId="{678E0C99-31AC-450D-939F-ECF8051A7E6C}" dt="2022-11-23T06:09:59.153" v="370" actId="47"/>
        <pc:sldMkLst>
          <pc:docMk/>
          <pc:sldMk cId="262332344" sldId="260"/>
        </pc:sldMkLst>
        <pc:spChg chg="add mod">
          <ac:chgData name="Mohammed Marwan" userId="39cfb3e9c9b32496" providerId="LiveId" clId="{678E0C99-31AC-450D-939F-ECF8051A7E6C}" dt="2022-11-23T06:09:09.726" v="366" actId="1076"/>
          <ac:spMkLst>
            <pc:docMk/>
            <pc:sldMk cId="262332344" sldId="260"/>
            <ac:spMk id="2" creationId="{06AE0F22-6D9B-FE72-CC68-CDC3916B949E}"/>
          </ac:spMkLst>
        </pc:spChg>
      </pc:sldChg>
      <pc:sldChg chg="addSp delSp modSp add mod">
        <pc:chgData name="Mohammed Marwan" userId="39cfb3e9c9b32496" providerId="LiveId" clId="{678E0C99-31AC-450D-939F-ECF8051A7E6C}" dt="2022-11-23T07:31:46.117" v="1030" actId="1076"/>
        <pc:sldMkLst>
          <pc:docMk/>
          <pc:sldMk cId="2236512365" sldId="261"/>
        </pc:sldMkLst>
        <pc:spChg chg="del">
          <ac:chgData name="Mohammed Marwan" userId="39cfb3e9c9b32496" providerId="LiveId" clId="{678E0C99-31AC-450D-939F-ECF8051A7E6C}" dt="2022-11-23T06:09:54.324" v="369" actId="478"/>
          <ac:spMkLst>
            <pc:docMk/>
            <pc:sldMk cId="2236512365" sldId="261"/>
            <ac:spMk id="3" creationId="{CEAC4792-D8E9-9010-E880-20B289F53C72}"/>
          </ac:spMkLst>
        </pc:spChg>
        <pc:spChg chg="del">
          <ac:chgData name="Mohammed Marwan" userId="39cfb3e9c9b32496" providerId="LiveId" clId="{678E0C99-31AC-450D-939F-ECF8051A7E6C}" dt="2022-11-23T06:09:52.590" v="368" actId="478"/>
          <ac:spMkLst>
            <pc:docMk/>
            <pc:sldMk cId="2236512365" sldId="261"/>
            <ac:spMk id="4" creationId="{325EE588-98ED-3B84-DE6C-4732AF9EA4BF}"/>
          </ac:spMkLst>
        </pc:spChg>
        <pc:spChg chg="mod">
          <ac:chgData name="Mohammed Marwan" userId="39cfb3e9c9b32496" providerId="LiveId" clId="{678E0C99-31AC-450D-939F-ECF8051A7E6C}" dt="2022-11-23T06:11:42.925" v="384" actId="120"/>
          <ac:spMkLst>
            <pc:docMk/>
            <pc:sldMk cId="2236512365" sldId="261"/>
            <ac:spMk id="5" creationId="{F11AEB59-960C-02B6-AC72-D5D892DD785A}"/>
          </ac:spMkLst>
        </pc:spChg>
        <pc:picChg chg="add mod">
          <ac:chgData name="Mohammed Marwan" userId="39cfb3e9c9b32496" providerId="LiveId" clId="{678E0C99-31AC-450D-939F-ECF8051A7E6C}" dt="2022-11-23T07:31:46.117" v="1030" actId="1076"/>
          <ac:picMkLst>
            <pc:docMk/>
            <pc:sldMk cId="2236512365" sldId="261"/>
            <ac:picMk id="7" creationId="{775BFBA7-1F68-ECCF-2C01-37FA0C16C668}"/>
          </ac:picMkLst>
        </pc:picChg>
      </pc:sldChg>
      <pc:sldChg chg="addSp delSp modSp add mod">
        <pc:chgData name="Mohammed Marwan" userId="39cfb3e9c9b32496" providerId="LiveId" clId="{678E0C99-31AC-450D-939F-ECF8051A7E6C}" dt="2022-11-23T07:26:48.955" v="1026" actId="732"/>
        <pc:sldMkLst>
          <pc:docMk/>
          <pc:sldMk cId="2056058869" sldId="262"/>
        </pc:sldMkLst>
        <pc:spChg chg="mod">
          <ac:chgData name="Mohammed Marwan" userId="39cfb3e9c9b32496" providerId="LiveId" clId="{678E0C99-31AC-450D-939F-ECF8051A7E6C}" dt="2022-11-23T06:11:46.283" v="385" actId="120"/>
          <ac:spMkLst>
            <pc:docMk/>
            <pc:sldMk cId="2056058869" sldId="262"/>
            <ac:spMk id="5" creationId="{F11AEB59-960C-02B6-AC72-D5D892DD785A}"/>
          </ac:spMkLst>
        </pc:spChg>
        <pc:spChg chg="add del">
          <ac:chgData name="Mohammed Marwan" userId="39cfb3e9c9b32496" providerId="LiveId" clId="{678E0C99-31AC-450D-939F-ECF8051A7E6C}" dt="2022-11-23T07:26:32.297" v="1019" actId="478"/>
          <ac:spMkLst>
            <pc:docMk/>
            <pc:sldMk cId="2056058869" sldId="262"/>
            <ac:spMk id="8" creationId="{81DB3916-B4D5-88CE-0D2B-CFB211ACD6C3}"/>
          </ac:spMkLst>
        </pc:spChg>
        <pc:picChg chg="add del mod">
          <ac:chgData name="Mohammed Marwan" userId="39cfb3e9c9b32496" providerId="LiveId" clId="{678E0C99-31AC-450D-939F-ECF8051A7E6C}" dt="2022-11-23T07:21:17.562" v="896" actId="478"/>
          <ac:picMkLst>
            <pc:docMk/>
            <pc:sldMk cId="2056058869" sldId="262"/>
            <ac:picMk id="4" creationId="{12ABCD23-67C6-F31B-7503-778DD3ABB56E}"/>
          </ac:picMkLst>
        </pc:picChg>
        <pc:picChg chg="add mod">
          <ac:chgData name="Mohammed Marwan" userId="39cfb3e9c9b32496" providerId="LiveId" clId="{678E0C99-31AC-450D-939F-ECF8051A7E6C}" dt="2022-11-23T07:26:42.831" v="1025" actId="1076"/>
          <ac:picMkLst>
            <pc:docMk/>
            <pc:sldMk cId="2056058869" sldId="262"/>
            <ac:picMk id="7" creationId="{853DB9CC-DA78-F2FE-6605-6F9B8EFE2360}"/>
          </ac:picMkLst>
        </pc:picChg>
        <pc:picChg chg="add mod modCrop">
          <ac:chgData name="Mohammed Marwan" userId="39cfb3e9c9b32496" providerId="LiveId" clId="{678E0C99-31AC-450D-939F-ECF8051A7E6C}" dt="2022-11-23T07:26:48.955" v="1026" actId="732"/>
          <ac:picMkLst>
            <pc:docMk/>
            <pc:sldMk cId="2056058869" sldId="262"/>
            <ac:picMk id="10" creationId="{4C6778D3-0062-BB56-D8A7-C17280BD5DA7}"/>
          </ac:picMkLst>
        </pc:picChg>
      </pc:sldChg>
      <pc:sldChg chg="addSp modSp add mod ord">
        <pc:chgData name="Mohammed Marwan" userId="39cfb3e9c9b32496" providerId="LiveId" clId="{678E0C99-31AC-450D-939F-ECF8051A7E6C}" dt="2022-11-23T06:12:18.683" v="392"/>
        <pc:sldMkLst>
          <pc:docMk/>
          <pc:sldMk cId="2330754724" sldId="263"/>
        </pc:sldMkLst>
        <pc:spChg chg="mod">
          <ac:chgData name="Mohammed Marwan" userId="39cfb3e9c9b32496" providerId="LiveId" clId="{678E0C99-31AC-450D-939F-ECF8051A7E6C}" dt="2022-11-23T06:12:09.322" v="390" actId="120"/>
          <ac:spMkLst>
            <pc:docMk/>
            <pc:sldMk cId="2330754724" sldId="263"/>
            <ac:spMk id="5" creationId="{F11AEB59-960C-02B6-AC72-D5D892DD785A}"/>
          </ac:spMkLst>
        </pc:spChg>
        <pc:spChg chg="add mod">
          <ac:chgData name="Mohammed Marwan" userId="39cfb3e9c9b32496" providerId="LiveId" clId="{678E0C99-31AC-450D-939F-ECF8051A7E6C}" dt="2022-11-23T06:12:18.683" v="392"/>
          <ac:spMkLst>
            <pc:docMk/>
            <pc:sldMk cId="2330754724" sldId="263"/>
            <ac:spMk id="6" creationId="{2E5CEF2A-A65A-2541-8393-3DB188F41CC8}"/>
          </ac:spMkLst>
        </pc:spChg>
        <pc:picChg chg="add mod">
          <ac:chgData name="Mohammed Marwan" userId="39cfb3e9c9b32496" providerId="LiveId" clId="{678E0C99-31AC-450D-939F-ECF8051A7E6C}" dt="2022-11-23T06:12:13.470" v="391"/>
          <ac:picMkLst>
            <pc:docMk/>
            <pc:sldMk cId="2330754724" sldId="263"/>
            <ac:picMk id="3" creationId="{B22200CB-FE09-CA42-98D6-5CD9E5F45517}"/>
          </ac:picMkLst>
        </pc:picChg>
        <pc:picChg chg="add mod">
          <ac:chgData name="Mohammed Marwan" userId="39cfb3e9c9b32496" providerId="LiveId" clId="{678E0C99-31AC-450D-939F-ECF8051A7E6C}" dt="2022-11-23T06:12:13.470" v="391"/>
          <ac:picMkLst>
            <pc:docMk/>
            <pc:sldMk cId="2330754724" sldId="263"/>
            <ac:picMk id="4" creationId="{7B61E53C-2AE2-163C-1552-ACABA94C8374}"/>
          </ac:picMkLst>
        </pc:picChg>
      </pc:sldChg>
      <pc:sldChg chg="addSp delSp modSp add mod">
        <pc:chgData name="Mohammed Marwan" userId="39cfb3e9c9b32496" providerId="LiveId" clId="{678E0C99-31AC-450D-939F-ECF8051A7E6C}" dt="2022-11-23T07:24:58.059" v="1017" actId="1076"/>
        <pc:sldMkLst>
          <pc:docMk/>
          <pc:sldMk cId="1349782673" sldId="264"/>
        </pc:sldMkLst>
        <pc:spChg chg="mod">
          <ac:chgData name="Mohammed Marwan" userId="39cfb3e9c9b32496" providerId="LiveId" clId="{678E0C99-31AC-450D-939F-ECF8051A7E6C}" dt="2022-11-23T07:23:34.997" v="1008" actId="1035"/>
          <ac:spMkLst>
            <pc:docMk/>
            <pc:sldMk cId="1349782673" sldId="264"/>
            <ac:spMk id="3" creationId="{CEAC4792-D8E9-9010-E880-20B289F53C72}"/>
          </ac:spMkLst>
        </pc:spChg>
        <pc:spChg chg="mod">
          <ac:chgData name="Mohammed Marwan" userId="39cfb3e9c9b32496" providerId="LiveId" clId="{678E0C99-31AC-450D-939F-ECF8051A7E6C}" dt="2022-11-23T07:24:58.059" v="1017" actId="1076"/>
          <ac:spMkLst>
            <pc:docMk/>
            <pc:sldMk cId="1349782673" sldId="264"/>
            <ac:spMk id="4" creationId="{325EE588-98ED-3B84-DE6C-4732AF9EA4BF}"/>
          </ac:spMkLst>
        </pc:spChg>
        <pc:spChg chg="add mod">
          <ac:chgData name="Mohammed Marwan" userId="39cfb3e9c9b32496" providerId="LiveId" clId="{678E0C99-31AC-450D-939F-ECF8051A7E6C}" dt="2022-11-23T07:23:22.289" v="978" actId="20577"/>
          <ac:spMkLst>
            <pc:docMk/>
            <pc:sldMk cId="1349782673" sldId="264"/>
            <ac:spMk id="5" creationId="{D643000C-DAEA-569C-2770-71684D3D1784}"/>
          </ac:spMkLst>
        </pc:spChg>
        <pc:spChg chg="del">
          <ac:chgData name="Mohammed Marwan" userId="39cfb3e9c9b32496" providerId="LiveId" clId="{678E0C99-31AC-450D-939F-ECF8051A7E6C}" dt="2022-11-23T06:23:08.347" v="481" actId="478"/>
          <ac:spMkLst>
            <pc:docMk/>
            <pc:sldMk cId="1349782673" sldId="264"/>
            <ac:spMk id="7" creationId="{21DA3D43-CFFA-84F8-E751-9604CB09800D}"/>
          </ac:spMkLst>
        </pc:spChg>
        <pc:picChg chg="add mod">
          <ac:chgData name="Mohammed Marwan" userId="39cfb3e9c9b32496" providerId="LiveId" clId="{678E0C99-31AC-450D-939F-ECF8051A7E6C}" dt="2022-11-23T07:21:50.068" v="908"/>
          <ac:picMkLst>
            <pc:docMk/>
            <pc:sldMk cId="1349782673" sldId="264"/>
            <ac:picMk id="6" creationId="{ADBB3F20-C52D-3C96-75C5-58EA2E9FD22F}"/>
          </ac:picMkLst>
        </pc:picChg>
        <pc:picChg chg="add mod">
          <ac:chgData name="Mohammed Marwan" userId="39cfb3e9c9b32496" providerId="LiveId" clId="{678E0C99-31AC-450D-939F-ECF8051A7E6C}" dt="2022-11-23T07:21:50.068" v="908"/>
          <ac:picMkLst>
            <pc:docMk/>
            <pc:sldMk cId="1349782673" sldId="264"/>
            <ac:picMk id="8" creationId="{2C673606-F54B-F296-0FD3-ED9EA445322D}"/>
          </ac:picMkLst>
        </pc:picChg>
        <pc:picChg chg="add mod">
          <ac:chgData name="Mohammed Marwan" userId="39cfb3e9c9b32496" providerId="LiveId" clId="{678E0C99-31AC-450D-939F-ECF8051A7E6C}" dt="2022-11-23T07:21:50.068" v="908"/>
          <ac:picMkLst>
            <pc:docMk/>
            <pc:sldMk cId="1349782673" sldId="264"/>
            <ac:picMk id="9" creationId="{62DCCC90-30E3-ABAC-14B8-1DCD4EB15C0D}"/>
          </ac:picMkLst>
        </pc:picChg>
        <pc:picChg chg="add mod">
          <ac:chgData name="Mohammed Marwan" userId="39cfb3e9c9b32496" providerId="LiveId" clId="{678E0C99-31AC-450D-939F-ECF8051A7E6C}" dt="2022-11-23T07:21:50.068" v="908"/>
          <ac:picMkLst>
            <pc:docMk/>
            <pc:sldMk cId="1349782673" sldId="264"/>
            <ac:picMk id="10" creationId="{96D22E47-9A05-4580-8980-48B7E818018F}"/>
          </ac:picMkLst>
        </pc:picChg>
      </pc:sldChg>
      <pc:sldChg chg="addSp delSp modSp add mod">
        <pc:chgData name="Mohammed Marwan" userId="39cfb3e9c9b32496" providerId="LiveId" clId="{678E0C99-31AC-450D-939F-ECF8051A7E6C}" dt="2022-11-23T06:30:39.902" v="539" actId="1076"/>
        <pc:sldMkLst>
          <pc:docMk/>
          <pc:sldMk cId="2160542357" sldId="265"/>
        </pc:sldMkLst>
        <pc:spChg chg="del">
          <ac:chgData name="Mohammed Marwan" userId="39cfb3e9c9b32496" providerId="LiveId" clId="{678E0C99-31AC-450D-939F-ECF8051A7E6C}" dt="2022-11-23T06:25:26.056" v="530" actId="478"/>
          <ac:spMkLst>
            <pc:docMk/>
            <pc:sldMk cId="2160542357" sldId="265"/>
            <ac:spMk id="3" creationId="{CEAC4792-D8E9-9010-E880-20B289F53C72}"/>
          </ac:spMkLst>
        </pc:spChg>
        <pc:spChg chg="del">
          <ac:chgData name="Mohammed Marwan" userId="39cfb3e9c9b32496" providerId="LiveId" clId="{678E0C99-31AC-450D-939F-ECF8051A7E6C}" dt="2022-11-23T06:25:25.035" v="529" actId="478"/>
          <ac:spMkLst>
            <pc:docMk/>
            <pc:sldMk cId="2160542357" sldId="265"/>
            <ac:spMk id="4" creationId="{325EE588-98ED-3B84-DE6C-4732AF9EA4BF}"/>
          </ac:spMkLst>
        </pc:spChg>
        <pc:spChg chg="add mod">
          <ac:chgData name="Mohammed Marwan" userId="39cfb3e9c9b32496" providerId="LiveId" clId="{678E0C99-31AC-450D-939F-ECF8051A7E6C}" dt="2022-11-23T06:25:21.698" v="528" actId="14100"/>
          <ac:spMkLst>
            <pc:docMk/>
            <pc:sldMk cId="2160542357" sldId="265"/>
            <ac:spMk id="6" creationId="{E9EEF88C-8E0E-8DCC-DBF3-7344A15392B7}"/>
          </ac:spMkLst>
        </pc:spChg>
        <pc:spChg chg="del">
          <ac:chgData name="Mohammed Marwan" userId="39cfb3e9c9b32496" providerId="LiveId" clId="{678E0C99-31AC-450D-939F-ECF8051A7E6C}" dt="2022-11-23T06:25:07.298" v="518" actId="478"/>
          <ac:spMkLst>
            <pc:docMk/>
            <pc:sldMk cId="2160542357" sldId="265"/>
            <ac:spMk id="7" creationId="{21DA3D43-CFFA-84F8-E751-9604CB09800D}"/>
          </ac:spMkLst>
        </pc:spChg>
        <pc:picChg chg="add mod">
          <ac:chgData name="Mohammed Marwan" userId="39cfb3e9c9b32496" providerId="LiveId" clId="{678E0C99-31AC-450D-939F-ECF8051A7E6C}" dt="2022-11-23T06:30:39.902" v="539" actId="1076"/>
          <ac:picMkLst>
            <pc:docMk/>
            <pc:sldMk cId="2160542357" sldId="265"/>
            <ac:picMk id="9" creationId="{47DC11E8-CE88-D24C-9044-1A23E0A01964}"/>
          </ac:picMkLst>
        </pc:picChg>
        <pc:picChg chg="add mod">
          <ac:chgData name="Mohammed Marwan" userId="39cfb3e9c9b32496" providerId="LiveId" clId="{678E0C99-31AC-450D-939F-ECF8051A7E6C}" dt="2022-11-23T06:30:33.316" v="536" actId="1076"/>
          <ac:picMkLst>
            <pc:docMk/>
            <pc:sldMk cId="2160542357" sldId="265"/>
            <ac:picMk id="11" creationId="{D715904C-1D7D-F1E9-8F8F-5596F05F315E}"/>
          </ac:picMkLst>
        </pc:picChg>
      </pc:sldChg>
      <pc:sldChg chg="addSp delSp modSp new mod">
        <pc:chgData name="Mohammed Marwan" userId="39cfb3e9c9b32496" providerId="LiveId" clId="{678E0C99-31AC-450D-939F-ECF8051A7E6C}" dt="2022-11-23T07:13:08.410" v="785" actId="693"/>
        <pc:sldMkLst>
          <pc:docMk/>
          <pc:sldMk cId="2387379051" sldId="266"/>
        </pc:sldMkLst>
        <pc:spChg chg="add del mod">
          <ac:chgData name="Mohammed Marwan" userId="39cfb3e9c9b32496" providerId="LiveId" clId="{678E0C99-31AC-450D-939F-ECF8051A7E6C}" dt="2022-11-23T06:54:09.326" v="598" actId="478"/>
          <ac:spMkLst>
            <pc:docMk/>
            <pc:sldMk cId="2387379051" sldId="266"/>
            <ac:spMk id="2" creationId="{4C5F5119-8E4D-5549-7811-61B0FC7423F5}"/>
          </ac:spMkLst>
        </pc:spChg>
        <pc:spChg chg="add mod">
          <ac:chgData name="Mohammed Marwan" userId="39cfb3e9c9b32496" providerId="LiveId" clId="{678E0C99-31AC-450D-939F-ECF8051A7E6C}" dt="2022-11-23T07:05:56.894" v="752"/>
          <ac:spMkLst>
            <pc:docMk/>
            <pc:sldMk cId="2387379051" sldId="266"/>
            <ac:spMk id="4" creationId="{F4546C2D-44A9-5CC6-8A0B-A00AE9309882}"/>
          </ac:spMkLst>
        </pc:spChg>
        <pc:spChg chg="add mod">
          <ac:chgData name="Mohammed Marwan" userId="39cfb3e9c9b32496" providerId="LiveId" clId="{678E0C99-31AC-450D-939F-ECF8051A7E6C}" dt="2022-11-23T07:06:03.891" v="753"/>
          <ac:spMkLst>
            <pc:docMk/>
            <pc:sldMk cId="2387379051" sldId="266"/>
            <ac:spMk id="5" creationId="{FC488D83-557C-81D6-638C-6CFD4BFC74BD}"/>
          </ac:spMkLst>
        </pc:spChg>
        <pc:spChg chg="add del">
          <ac:chgData name="Mohammed Marwan" userId="39cfb3e9c9b32496" providerId="LiveId" clId="{678E0C99-31AC-450D-939F-ECF8051A7E6C}" dt="2022-11-23T07:10:11.070" v="764" actId="478"/>
          <ac:spMkLst>
            <pc:docMk/>
            <pc:sldMk cId="2387379051" sldId="266"/>
            <ac:spMk id="6" creationId="{C89C843F-57C2-16C8-BB94-560F5E0B0DAC}"/>
          </ac:spMkLst>
        </pc:spChg>
        <pc:graphicFrameChg chg="add mod modGraphic">
          <ac:chgData name="Mohammed Marwan" userId="39cfb3e9c9b32496" providerId="LiveId" clId="{678E0C99-31AC-450D-939F-ECF8051A7E6C}" dt="2022-11-23T07:09:47.804" v="762" actId="1076"/>
          <ac:graphicFrameMkLst>
            <pc:docMk/>
            <pc:sldMk cId="2387379051" sldId="266"/>
            <ac:graphicFrameMk id="3" creationId="{466893C9-AA23-E574-A2C3-A8809B75CFA9}"/>
          </ac:graphicFrameMkLst>
        </pc:graphicFrameChg>
        <pc:picChg chg="add mod">
          <ac:chgData name="Mohammed Marwan" userId="39cfb3e9c9b32496" providerId="LiveId" clId="{678E0C99-31AC-450D-939F-ECF8051A7E6C}" dt="2022-11-23T07:11:42.365" v="776" actId="1076"/>
          <ac:picMkLst>
            <pc:docMk/>
            <pc:sldMk cId="2387379051" sldId="266"/>
            <ac:picMk id="8" creationId="{F7A75CB3-9524-1400-1662-A8861B3644EB}"/>
          </ac:picMkLst>
        </pc:picChg>
        <pc:picChg chg="add mod modCrop">
          <ac:chgData name="Mohammed Marwan" userId="39cfb3e9c9b32496" providerId="LiveId" clId="{678E0C99-31AC-450D-939F-ECF8051A7E6C}" dt="2022-11-23T07:11:39.422" v="775" actId="1076"/>
          <ac:picMkLst>
            <pc:docMk/>
            <pc:sldMk cId="2387379051" sldId="266"/>
            <ac:picMk id="10" creationId="{CE419A35-5046-30F1-76DA-4A6A41FF888D}"/>
          </ac:picMkLst>
        </pc:picChg>
        <pc:cxnChg chg="add mod">
          <ac:chgData name="Mohammed Marwan" userId="39cfb3e9c9b32496" providerId="LiveId" clId="{678E0C99-31AC-450D-939F-ECF8051A7E6C}" dt="2022-11-23T07:13:08.410" v="785" actId="693"/>
          <ac:cxnSpMkLst>
            <pc:docMk/>
            <pc:sldMk cId="2387379051" sldId="266"/>
            <ac:cxnSpMk id="12" creationId="{CBE6398C-D5EC-B407-52D1-BB3F6350BB62}"/>
          </ac:cxnSpMkLst>
        </pc:cxnChg>
      </pc:sldChg>
      <pc:sldChg chg="addSp delSp modSp add mod">
        <pc:chgData name="Mohammed Marwan" userId="39cfb3e9c9b32496" providerId="LiveId" clId="{678E0C99-31AC-450D-939F-ECF8051A7E6C}" dt="2022-11-23T06:47:34.464" v="567" actId="1076"/>
        <pc:sldMkLst>
          <pc:docMk/>
          <pc:sldMk cId="879423180" sldId="267"/>
        </pc:sldMkLst>
        <pc:spChg chg="mod">
          <ac:chgData name="Mohammed Marwan" userId="39cfb3e9c9b32496" providerId="LiveId" clId="{678E0C99-31AC-450D-939F-ECF8051A7E6C}" dt="2022-11-23T06:37:48.700" v="541"/>
          <ac:spMkLst>
            <pc:docMk/>
            <pc:sldMk cId="879423180" sldId="267"/>
            <ac:spMk id="6" creationId="{E9EEF88C-8E0E-8DCC-DBF3-7344A15392B7}"/>
          </ac:spMkLst>
        </pc:spChg>
        <pc:picChg chg="add mod">
          <ac:chgData name="Mohammed Marwan" userId="39cfb3e9c9b32496" providerId="LiveId" clId="{678E0C99-31AC-450D-939F-ECF8051A7E6C}" dt="2022-11-23T06:47:02.762" v="562" actId="1076"/>
          <ac:picMkLst>
            <pc:docMk/>
            <pc:sldMk cId="879423180" sldId="267"/>
            <ac:picMk id="4" creationId="{588D8B79-11C9-FDA5-3E2D-51F90A16C209}"/>
          </ac:picMkLst>
        </pc:picChg>
        <pc:picChg chg="add mod">
          <ac:chgData name="Mohammed Marwan" userId="39cfb3e9c9b32496" providerId="LiveId" clId="{678E0C99-31AC-450D-939F-ECF8051A7E6C}" dt="2022-11-23T06:47:34.464" v="567" actId="1076"/>
          <ac:picMkLst>
            <pc:docMk/>
            <pc:sldMk cId="879423180" sldId="267"/>
            <ac:picMk id="7" creationId="{AC3BBA6F-1BBA-2470-3561-A386406915D4}"/>
          </ac:picMkLst>
        </pc:picChg>
        <pc:picChg chg="del">
          <ac:chgData name="Mohammed Marwan" userId="39cfb3e9c9b32496" providerId="LiveId" clId="{678E0C99-31AC-450D-939F-ECF8051A7E6C}" dt="2022-11-23T06:37:53.798" v="543" actId="478"/>
          <ac:picMkLst>
            <pc:docMk/>
            <pc:sldMk cId="879423180" sldId="267"/>
            <ac:picMk id="9" creationId="{47DC11E8-CE88-D24C-9044-1A23E0A01964}"/>
          </ac:picMkLst>
        </pc:picChg>
        <pc:picChg chg="del">
          <ac:chgData name="Mohammed Marwan" userId="39cfb3e9c9b32496" providerId="LiveId" clId="{678E0C99-31AC-450D-939F-ECF8051A7E6C}" dt="2022-11-23T06:37:53.377" v="542" actId="478"/>
          <ac:picMkLst>
            <pc:docMk/>
            <pc:sldMk cId="879423180" sldId="267"/>
            <ac:picMk id="11" creationId="{D715904C-1D7D-F1E9-8F8F-5596F05F315E}"/>
          </ac:picMkLst>
        </pc:picChg>
      </pc:sldChg>
      <pc:sldChg chg="addSp modSp add mod">
        <pc:chgData name="Mohammed Marwan" userId="39cfb3e9c9b32496" providerId="LiveId" clId="{678E0C99-31AC-450D-939F-ECF8051A7E6C}" dt="2022-11-23T06:51:02.282" v="589" actId="1076"/>
        <pc:sldMkLst>
          <pc:docMk/>
          <pc:sldMk cId="2973031172" sldId="268"/>
        </pc:sldMkLst>
        <pc:spChg chg="mod">
          <ac:chgData name="Mohammed Marwan" userId="39cfb3e9c9b32496" providerId="LiveId" clId="{678E0C99-31AC-450D-939F-ECF8051A7E6C}" dt="2022-11-23T06:40:11.717" v="547"/>
          <ac:spMkLst>
            <pc:docMk/>
            <pc:sldMk cId="2973031172" sldId="268"/>
            <ac:spMk id="6" creationId="{E9EEF88C-8E0E-8DCC-DBF3-7344A15392B7}"/>
          </ac:spMkLst>
        </pc:spChg>
        <pc:picChg chg="add mod">
          <ac:chgData name="Mohammed Marwan" userId="39cfb3e9c9b32496" providerId="LiveId" clId="{678E0C99-31AC-450D-939F-ECF8051A7E6C}" dt="2022-11-23T06:51:02.282" v="589" actId="1076"/>
          <ac:picMkLst>
            <pc:docMk/>
            <pc:sldMk cId="2973031172" sldId="268"/>
            <ac:picMk id="2050" creationId="{77ACB79F-F454-D7C1-D154-F98608C2880B}"/>
          </ac:picMkLst>
        </pc:picChg>
      </pc:sldChg>
      <pc:sldChg chg="addSp delSp modSp add mod">
        <pc:chgData name="Mohammed Marwan" userId="39cfb3e9c9b32496" providerId="LiveId" clId="{678E0C99-31AC-450D-939F-ECF8051A7E6C}" dt="2022-11-23T06:49:26.958" v="586" actId="1076"/>
        <pc:sldMkLst>
          <pc:docMk/>
          <pc:sldMk cId="738601646" sldId="269"/>
        </pc:sldMkLst>
        <pc:spChg chg="add del">
          <ac:chgData name="Mohammed Marwan" userId="39cfb3e9c9b32496" providerId="LiveId" clId="{678E0C99-31AC-450D-939F-ECF8051A7E6C}" dt="2022-11-23T06:46:37.045" v="556" actId="478"/>
          <ac:spMkLst>
            <pc:docMk/>
            <pc:sldMk cId="738601646" sldId="269"/>
            <ac:spMk id="4" creationId="{F4BDD5CF-3FBE-42C4-AF5D-B5B798D8FD2A}"/>
          </ac:spMkLst>
        </pc:spChg>
        <pc:spChg chg="mod">
          <ac:chgData name="Mohammed Marwan" userId="39cfb3e9c9b32496" providerId="LiveId" clId="{678E0C99-31AC-450D-939F-ECF8051A7E6C}" dt="2022-11-23T06:43:23.421" v="554"/>
          <ac:spMkLst>
            <pc:docMk/>
            <pc:sldMk cId="738601646" sldId="269"/>
            <ac:spMk id="6" creationId="{E9EEF88C-8E0E-8DCC-DBF3-7344A15392B7}"/>
          </ac:spMkLst>
        </pc:spChg>
        <pc:picChg chg="add mod">
          <ac:chgData name="Mohammed Marwan" userId="39cfb3e9c9b32496" providerId="LiveId" clId="{678E0C99-31AC-450D-939F-ECF8051A7E6C}" dt="2022-11-23T06:49:05.905" v="577" actId="1076"/>
          <ac:picMkLst>
            <pc:docMk/>
            <pc:sldMk cId="738601646" sldId="269"/>
            <ac:picMk id="7" creationId="{9FAF213F-8D7A-711A-5293-25D5F1C74D0C}"/>
          </ac:picMkLst>
        </pc:picChg>
        <pc:picChg chg="add mod">
          <ac:chgData name="Mohammed Marwan" userId="39cfb3e9c9b32496" providerId="LiveId" clId="{678E0C99-31AC-450D-939F-ECF8051A7E6C}" dt="2022-11-23T06:49:26.958" v="586" actId="1076"/>
          <ac:picMkLst>
            <pc:docMk/>
            <pc:sldMk cId="738601646" sldId="269"/>
            <ac:picMk id="1026" creationId="{E0D0D1F9-1827-D5EF-EC22-2341A33E6039}"/>
          </ac:picMkLst>
        </pc:picChg>
      </pc:sldChg>
      <pc:sldChg chg="addSp delSp modSp add mod">
        <pc:chgData name="Mohammed Marwan" userId="39cfb3e9c9b32496" providerId="LiveId" clId="{678E0C99-31AC-450D-939F-ECF8051A7E6C}" dt="2022-11-23T07:20:16.855" v="891" actId="1076"/>
        <pc:sldMkLst>
          <pc:docMk/>
          <pc:sldMk cId="3161551177" sldId="270"/>
        </pc:sldMkLst>
        <pc:spChg chg="add mod">
          <ac:chgData name="Mohammed Marwan" userId="39cfb3e9c9b32496" providerId="LiveId" clId="{678E0C99-31AC-450D-939F-ECF8051A7E6C}" dt="2022-11-23T07:19:17.187" v="861" actId="1076"/>
          <ac:spMkLst>
            <pc:docMk/>
            <pc:sldMk cId="3161551177" sldId="270"/>
            <ac:spMk id="2" creationId="{1CA90CC2-9B89-1317-D99E-1A10D69DF57D}"/>
          </ac:spMkLst>
        </pc:spChg>
        <pc:spChg chg="mod">
          <ac:chgData name="Mohammed Marwan" userId="39cfb3e9c9b32496" providerId="LiveId" clId="{678E0C99-31AC-450D-939F-ECF8051A7E6C}" dt="2022-11-23T07:13:43.075" v="792"/>
          <ac:spMkLst>
            <pc:docMk/>
            <pc:sldMk cId="3161551177" sldId="270"/>
            <ac:spMk id="5" creationId="{FC488D83-557C-81D6-638C-6CFD4BFC74BD}"/>
          </ac:spMkLst>
        </pc:spChg>
        <pc:spChg chg="add mod">
          <ac:chgData name="Mohammed Marwan" userId="39cfb3e9c9b32496" providerId="LiveId" clId="{678E0C99-31AC-450D-939F-ECF8051A7E6C}" dt="2022-11-23T07:19:43.199" v="867" actId="1076"/>
          <ac:spMkLst>
            <pc:docMk/>
            <pc:sldMk cId="3161551177" sldId="270"/>
            <ac:spMk id="9" creationId="{9E2338C2-1073-1C55-CE1B-B5CAE8801A3C}"/>
          </ac:spMkLst>
        </pc:spChg>
        <pc:spChg chg="add mod">
          <ac:chgData name="Mohammed Marwan" userId="39cfb3e9c9b32496" providerId="LiveId" clId="{678E0C99-31AC-450D-939F-ECF8051A7E6C}" dt="2022-11-23T07:20:16.855" v="891" actId="1076"/>
          <ac:spMkLst>
            <pc:docMk/>
            <pc:sldMk cId="3161551177" sldId="270"/>
            <ac:spMk id="16" creationId="{5A331B27-A1CB-999C-B97A-24D396B5586A}"/>
          </ac:spMkLst>
        </pc:spChg>
        <pc:graphicFrameChg chg="del mod">
          <ac:chgData name="Mohammed Marwan" userId="39cfb3e9c9b32496" providerId="LiveId" clId="{678E0C99-31AC-450D-939F-ECF8051A7E6C}" dt="2022-11-23T07:13:35.498" v="791" actId="478"/>
          <ac:graphicFrameMkLst>
            <pc:docMk/>
            <pc:sldMk cId="3161551177" sldId="270"/>
            <ac:graphicFrameMk id="3" creationId="{466893C9-AA23-E574-A2C3-A8809B75CFA9}"/>
          </ac:graphicFrameMkLst>
        </pc:graphicFrameChg>
        <pc:picChg chg="add mod">
          <ac:chgData name="Mohammed Marwan" userId="39cfb3e9c9b32496" providerId="LiveId" clId="{678E0C99-31AC-450D-939F-ECF8051A7E6C}" dt="2022-11-23T07:19:43.199" v="867" actId="1076"/>
          <ac:picMkLst>
            <pc:docMk/>
            <pc:sldMk cId="3161551177" sldId="270"/>
            <ac:picMk id="7" creationId="{868D4BA4-CB49-ED42-2B38-C19CBCA209A1}"/>
          </ac:picMkLst>
        </pc:picChg>
        <pc:picChg chg="del">
          <ac:chgData name="Mohammed Marwan" userId="39cfb3e9c9b32496" providerId="LiveId" clId="{678E0C99-31AC-450D-939F-ECF8051A7E6C}" dt="2022-11-23T07:13:31.687" v="787" actId="478"/>
          <ac:picMkLst>
            <pc:docMk/>
            <pc:sldMk cId="3161551177" sldId="270"/>
            <ac:picMk id="8" creationId="{F7A75CB3-9524-1400-1662-A8861B3644EB}"/>
          </ac:picMkLst>
        </pc:picChg>
        <pc:picChg chg="del">
          <ac:chgData name="Mohammed Marwan" userId="39cfb3e9c9b32496" providerId="LiveId" clId="{678E0C99-31AC-450D-939F-ECF8051A7E6C}" dt="2022-11-23T07:13:33.195" v="789" actId="478"/>
          <ac:picMkLst>
            <pc:docMk/>
            <pc:sldMk cId="3161551177" sldId="270"/>
            <ac:picMk id="10" creationId="{CE419A35-5046-30F1-76DA-4A6A41FF888D}"/>
          </ac:picMkLst>
        </pc:picChg>
        <pc:picChg chg="add del mod">
          <ac:chgData name="Mohammed Marwan" userId="39cfb3e9c9b32496" providerId="LiveId" clId="{678E0C99-31AC-450D-939F-ECF8051A7E6C}" dt="2022-11-23T07:18:59.724" v="858" actId="478"/>
          <ac:picMkLst>
            <pc:docMk/>
            <pc:sldMk cId="3161551177" sldId="270"/>
            <ac:picMk id="13" creationId="{BF780303-6F24-9FDF-17AD-29EA966CFF50}"/>
          </ac:picMkLst>
        </pc:picChg>
        <pc:picChg chg="add mod modCrop">
          <ac:chgData name="Mohammed Marwan" userId="39cfb3e9c9b32496" providerId="LiveId" clId="{678E0C99-31AC-450D-939F-ECF8051A7E6C}" dt="2022-11-23T07:19:37.667" v="866" actId="1076"/>
          <ac:picMkLst>
            <pc:docMk/>
            <pc:sldMk cId="3161551177" sldId="270"/>
            <ac:picMk id="15" creationId="{22BDF95E-97E0-0851-7384-D70FB77DA157}"/>
          </ac:picMkLst>
        </pc:picChg>
        <pc:picChg chg="add mod">
          <ac:chgData name="Mohammed Marwan" userId="39cfb3e9c9b32496" providerId="LiveId" clId="{678E0C99-31AC-450D-939F-ECF8051A7E6C}" dt="2022-11-23T07:19:17.187" v="861" actId="1076"/>
          <ac:picMkLst>
            <pc:docMk/>
            <pc:sldMk cId="3161551177" sldId="270"/>
            <ac:picMk id="4098" creationId="{20AE4451-05C7-D9F7-B8DD-FA2B16230D88}"/>
          </ac:picMkLst>
        </pc:picChg>
        <pc:cxnChg chg="del mod">
          <ac:chgData name="Mohammed Marwan" userId="39cfb3e9c9b32496" providerId="LiveId" clId="{678E0C99-31AC-450D-939F-ECF8051A7E6C}" dt="2022-11-23T07:13:32.616" v="788" actId="478"/>
          <ac:cxnSpMkLst>
            <pc:docMk/>
            <pc:sldMk cId="3161551177" sldId="270"/>
            <ac:cxnSpMk id="12" creationId="{CBE6398C-D5EC-B407-52D1-BB3F6350BB62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5A6756-7B5F-4DDF-8C86-724ED15E9DB3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F04A70F9-E265-4FD9-B75C-FBDDBA42D442}">
      <dgm:prSet phldrT="[Text]"/>
      <dgm:spPr/>
      <dgm:t>
        <a:bodyPr/>
        <a:lstStyle/>
        <a:p>
          <a:r>
            <a:rPr lang="en-US" dirty="0"/>
            <a:t>Ideation</a:t>
          </a:r>
        </a:p>
      </dgm:t>
    </dgm:pt>
    <dgm:pt modelId="{9907E3C5-9BAE-428C-A297-10CE93236636}" type="parTrans" cxnId="{11073B17-5A23-48C6-892E-BBD9426A64A2}">
      <dgm:prSet/>
      <dgm:spPr/>
      <dgm:t>
        <a:bodyPr/>
        <a:lstStyle/>
        <a:p>
          <a:endParaRPr lang="en-US"/>
        </a:p>
      </dgm:t>
    </dgm:pt>
    <dgm:pt modelId="{0B235CBC-48D5-4C7B-8FB2-140FE7688456}" type="sibTrans" cxnId="{11073B17-5A23-48C6-892E-BBD9426A64A2}">
      <dgm:prSet/>
      <dgm:spPr/>
      <dgm:t>
        <a:bodyPr/>
        <a:lstStyle/>
        <a:p>
          <a:endParaRPr lang="en-US"/>
        </a:p>
      </dgm:t>
    </dgm:pt>
    <dgm:pt modelId="{01E06886-143C-4907-97FA-A5A9F7BC3870}">
      <dgm:prSet phldrT="[Text]"/>
      <dgm:spPr/>
      <dgm:t>
        <a:bodyPr/>
        <a:lstStyle/>
        <a:p>
          <a:r>
            <a:rPr lang="en-US" dirty="0"/>
            <a:t>Prototyping</a:t>
          </a:r>
        </a:p>
      </dgm:t>
    </dgm:pt>
    <dgm:pt modelId="{6734220D-57A7-41A7-8CD0-2FE4C675404F}" type="parTrans" cxnId="{AAD0ABAC-71F1-4021-8B6A-0A9ED5F54EEA}">
      <dgm:prSet/>
      <dgm:spPr/>
      <dgm:t>
        <a:bodyPr/>
        <a:lstStyle/>
        <a:p>
          <a:endParaRPr lang="en-US"/>
        </a:p>
      </dgm:t>
    </dgm:pt>
    <dgm:pt modelId="{ED3196F8-9332-4EFB-9538-FC7F1F318193}" type="sibTrans" cxnId="{AAD0ABAC-71F1-4021-8B6A-0A9ED5F54EEA}">
      <dgm:prSet/>
      <dgm:spPr/>
      <dgm:t>
        <a:bodyPr/>
        <a:lstStyle/>
        <a:p>
          <a:endParaRPr lang="en-US"/>
        </a:p>
      </dgm:t>
    </dgm:pt>
    <dgm:pt modelId="{B580171B-5441-4B2E-BBDA-1859AB8B7BBF}">
      <dgm:prSet phldrT="[Text]"/>
      <dgm:spPr/>
      <dgm:t>
        <a:bodyPr/>
        <a:lstStyle/>
        <a:p>
          <a:r>
            <a:rPr lang="en-US" dirty="0"/>
            <a:t>Feedback</a:t>
          </a:r>
        </a:p>
      </dgm:t>
    </dgm:pt>
    <dgm:pt modelId="{934EFBAC-2E8B-452B-9D69-CDDA887A6372}" type="parTrans" cxnId="{1AAA0DB5-CA8A-4026-97C7-4C64014D7B45}">
      <dgm:prSet/>
      <dgm:spPr/>
      <dgm:t>
        <a:bodyPr/>
        <a:lstStyle/>
        <a:p>
          <a:endParaRPr lang="en-US"/>
        </a:p>
      </dgm:t>
    </dgm:pt>
    <dgm:pt modelId="{6A9892E4-38EE-406C-888A-9A9E77D4C19F}" type="sibTrans" cxnId="{1AAA0DB5-CA8A-4026-97C7-4C64014D7B45}">
      <dgm:prSet/>
      <dgm:spPr/>
      <dgm:t>
        <a:bodyPr/>
        <a:lstStyle/>
        <a:p>
          <a:endParaRPr lang="en-US"/>
        </a:p>
      </dgm:t>
    </dgm:pt>
    <dgm:pt modelId="{1FF3AD3F-0C6C-4F63-8C75-B9D27BDF11FE}">
      <dgm:prSet phldrT="[Text]"/>
      <dgm:spPr/>
      <dgm:t>
        <a:bodyPr/>
        <a:lstStyle/>
        <a:p>
          <a:r>
            <a:rPr lang="en-US" dirty="0"/>
            <a:t>Art</a:t>
          </a:r>
        </a:p>
      </dgm:t>
    </dgm:pt>
    <dgm:pt modelId="{450AB0A6-AEA7-421F-BF50-7B832EDDF9FA}" type="parTrans" cxnId="{F826538F-667C-4879-973E-225E3F08F6A3}">
      <dgm:prSet/>
      <dgm:spPr/>
      <dgm:t>
        <a:bodyPr/>
        <a:lstStyle/>
        <a:p>
          <a:endParaRPr lang="en-US"/>
        </a:p>
      </dgm:t>
    </dgm:pt>
    <dgm:pt modelId="{4BBE933D-DD0E-4DF1-AD76-E69C934653A0}" type="sibTrans" cxnId="{F826538F-667C-4879-973E-225E3F08F6A3}">
      <dgm:prSet/>
      <dgm:spPr/>
      <dgm:t>
        <a:bodyPr/>
        <a:lstStyle/>
        <a:p>
          <a:endParaRPr lang="en-US"/>
        </a:p>
      </dgm:t>
    </dgm:pt>
    <dgm:pt modelId="{05353FCA-0A28-4391-AB49-92ED6F2B7FFE}">
      <dgm:prSet phldrT="[Text]"/>
      <dgm:spPr/>
      <dgm:t>
        <a:bodyPr/>
        <a:lstStyle/>
        <a:p>
          <a:r>
            <a:rPr lang="en-US" dirty="0"/>
            <a:t>Full Functionality</a:t>
          </a:r>
        </a:p>
      </dgm:t>
    </dgm:pt>
    <dgm:pt modelId="{1FBC27E8-C75B-42CB-A62D-D1D15DEAC7B9}" type="parTrans" cxnId="{BDA536E2-8E18-4E9D-AE32-6D7B49C06F16}">
      <dgm:prSet/>
      <dgm:spPr/>
      <dgm:t>
        <a:bodyPr/>
        <a:lstStyle/>
        <a:p>
          <a:endParaRPr lang="en-US"/>
        </a:p>
      </dgm:t>
    </dgm:pt>
    <dgm:pt modelId="{85909A07-CE83-4ED7-B5AD-5AF3332176C2}" type="sibTrans" cxnId="{BDA536E2-8E18-4E9D-AE32-6D7B49C06F16}">
      <dgm:prSet/>
      <dgm:spPr/>
      <dgm:t>
        <a:bodyPr/>
        <a:lstStyle/>
        <a:p>
          <a:endParaRPr lang="en-US"/>
        </a:p>
      </dgm:t>
    </dgm:pt>
    <dgm:pt modelId="{76FD5468-36DB-4BA8-A2E2-227E388739D7}">
      <dgm:prSet phldrT="[Text]"/>
      <dgm:spPr/>
      <dgm:t>
        <a:bodyPr/>
        <a:lstStyle/>
        <a:p>
          <a:r>
            <a:rPr lang="en-US" dirty="0"/>
            <a:t>Testing</a:t>
          </a:r>
        </a:p>
      </dgm:t>
    </dgm:pt>
    <dgm:pt modelId="{DF66547C-4AE9-4E0D-9CE4-ADCE01286A25}" type="parTrans" cxnId="{37297255-6CF7-4840-B70F-DF5BF9139C08}">
      <dgm:prSet/>
      <dgm:spPr/>
      <dgm:t>
        <a:bodyPr/>
        <a:lstStyle/>
        <a:p>
          <a:endParaRPr lang="en-US"/>
        </a:p>
      </dgm:t>
    </dgm:pt>
    <dgm:pt modelId="{9AE86AE2-B981-402E-A205-91D7ABF1BC6F}" type="sibTrans" cxnId="{37297255-6CF7-4840-B70F-DF5BF9139C08}">
      <dgm:prSet/>
      <dgm:spPr/>
      <dgm:t>
        <a:bodyPr/>
        <a:lstStyle/>
        <a:p>
          <a:endParaRPr lang="en-US"/>
        </a:p>
      </dgm:t>
    </dgm:pt>
    <dgm:pt modelId="{1704FC33-88FB-4F57-B18E-B1F59709913D}">
      <dgm:prSet phldrT="[Text]"/>
      <dgm:spPr/>
      <dgm:t>
        <a:bodyPr/>
        <a:lstStyle/>
        <a:p>
          <a:r>
            <a:rPr lang="en-US" dirty="0"/>
            <a:t>Marketing</a:t>
          </a:r>
        </a:p>
      </dgm:t>
    </dgm:pt>
    <dgm:pt modelId="{478A73B4-56B5-49C6-A1FF-54FEAC81AE87}" type="parTrans" cxnId="{D1A6D382-33E2-42A4-8466-52C60B138FC2}">
      <dgm:prSet/>
      <dgm:spPr/>
      <dgm:t>
        <a:bodyPr/>
        <a:lstStyle/>
        <a:p>
          <a:endParaRPr lang="en-US"/>
        </a:p>
      </dgm:t>
    </dgm:pt>
    <dgm:pt modelId="{BC922A61-10FE-430D-8D76-D803C2C0A566}" type="sibTrans" cxnId="{D1A6D382-33E2-42A4-8466-52C60B138FC2}">
      <dgm:prSet/>
      <dgm:spPr/>
      <dgm:t>
        <a:bodyPr/>
        <a:lstStyle/>
        <a:p>
          <a:endParaRPr lang="en-US"/>
        </a:p>
      </dgm:t>
    </dgm:pt>
    <dgm:pt modelId="{7D7C4304-452F-4F42-B7FB-25461580BDE6}">
      <dgm:prSet phldrT="[Text]"/>
      <dgm:spPr/>
      <dgm:t>
        <a:bodyPr/>
        <a:lstStyle/>
        <a:p>
          <a:r>
            <a:rPr lang="en-US" dirty="0"/>
            <a:t>Publishing</a:t>
          </a:r>
        </a:p>
      </dgm:t>
    </dgm:pt>
    <dgm:pt modelId="{BA6FE258-0FAB-453A-86CB-7AF3AA4A58D8}" type="parTrans" cxnId="{721C1214-C3DB-4A43-9AF2-7B8DFE00B1D8}">
      <dgm:prSet/>
      <dgm:spPr/>
      <dgm:t>
        <a:bodyPr/>
        <a:lstStyle/>
        <a:p>
          <a:endParaRPr lang="en-US"/>
        </a:p>
      </dgm:t>
    </dgm:pt>
    <dgm:pt modelId="{3485A5C8-5FCD-47F0-B4F3-DD210C533A9F}" type="sibTrans" cxnId="{721C1214-C3DB-4A43-9AF2-7B8DFE00B1D8}">
      <dgm:prSet/>
      <dgm:spPr/>
      <dgm:t>
        <a:bodyPr/>
        <a:lstStyle/>
        <a:p>
          <a:endParaRPr lang="en-US"/>
        </a:p>
      </dgm:t>
    </dgm:pt>
    <dgm:pt modelId="{F7E941D7-4E48-4DF6-99A2-DC11622AF8B9}" type="pres">
      <dgm:prSet presAssocID="{8A5A6756-7B5F-4DDF-8C86-724ED15E9DB3}" presName="Name0" presStyleCnt="0">
        <dgm:presLayoutVars>
          <dgm:dir/>
          <dgm:resizeHandles val="exact"/>
        </dgm:presLayoutVars>
      </dgm:prSet>
      <dgm:spPr/>
    </dgm:pt>
    <dgm:pt modelId="{67557E46-3C16-4F19-9E34-BA8D1D352151}" type="pres">
      <dgm:prSet presAssocID="{F04A70F9-E265-4FD9-B75C-FBDDBA42D442}" presName="node" presStyleLbl="node1" presStyleIdx="0" presStyleCnt="8">
        <dgm:presLayoutVars>
          <dgm:bulletEnabled val="1"/>
        </dgm:presLayoutVars>
      </dgm:prSet>
      <dgm:spPr/>
    </dgm:pt>
    <dgm:pt modelId="{5923B77B-B2E0-46C5-B038-BFB9A3BE8342}" type="pres">
      <dgm:prSet presAssocID="{0B235CBC-48D5-4C7B-8FB2-140FE7688456}" presName="sibTrans" presStyleLbl="sibTrans2D1" presStyleIdx="0" presStyleCnt="7"/>
      <dgm:spPr/>
    </dgm:pt>
    <dgm:pt modelId="{236787E2-2983-4B5F-A032-094042972832}" type="pres">
      <dgm:prSet presAssocID="{0B235CBC-48D5-4C7B-8FB2-140FE7688456}" presName="connectorText" presStyleLbl="sibTrans2D1" presStyleIdx="0" presStyleCnt="7"/>
      <dgm:spPr/>
    </dgm:pt>
    <dgm:pt modelId="{D006A03A-FB06-4F17-A5B0-426EABD42F36}" type="pres">
      <dgm:prSet presAssocID="{01E06886-143C-4907-97FA-A5A9F7BC3870}" presName="node" presStyleLbl="node1" presStyleIdx="1" presStyleCnt="8">
        <dgm:presLayoutVars>
          <dgm:bulletEnabled val="1"/>
        </dgm:presLayoutVars>
      </dgm:prSet>
      <dgm:spPr/>
    </dgm:pt>
    <dgm:pt modelId="{C838B8E7-84DA-46C3-A1EE-204007D4B771}" type="pres">
      <dgm:prSet presAssocID="{ED3196F8-9332-4EFB-9538-FC7F1F318193}" presName="sibTrans" presStyleLbl="sibTrans2D1" presStyleIdx="1" presStyleCnt="7"/>
      <dgm:spPr/>
    </dgm:pt>
    <dgm:pt modelId="{9D79F700-FA06-4134-9947-AE8C138E0A78}" type="pres">
      <dgm:prSet presAssocID="{ED3196F8-9332-4EFB-9538-FC7F1F318193}" presName="connectorText" presStyleLbl="sibTrans2D1" presStyleIdx="1" presStyleCnt="7"/>
      <dgm:spPr/>
    </dgm:pt>
    <dgm:pt modelId="{5147A326-9BE7-4546-8375-2863FAFA37CA}" type="pres">
      <dgm:prSet presAssocID="{B580171B-5441-4B2E-BBDA-1859AB8B7BBF}" presName="node" presStyleLbl="node1" presStyleIdx="2" presStyleCnt="8">
        <dgm:presLayoutVars>
          <dgm:bulletEnabled val="1"/>
        </dgm:presLayoutVars>
      </dgm:prSet>
      <dgm:spPr/>
    </dgm:pt>
    <dgm:pt modelId="{A50A1277-0A6D-4C1B-AAE2-4F84CCD3F0B1}" type="pres">
      <dgm:prSet presAssocID="{6A9892E4-38EE-406C-888A-9A9E77D4C19F}" presName="sibTrans" presStyleLbl="sibTrans2D1" presStyleIdx="2" presStyleCnt="7"/>
      <dgm:spPr/>
    </dgm:pt>
    <dgm:pt modelId="{B8E650F0-7179-4BDE-989F-B3F17DFD0C76}" type="pres">
      <dgm:prSet presAssocID="{6A9892E4-38EE-406C-888A-9A9E77D4C19F}" presName="connectorText" presStyleLbl="sibTrans2D1" presStyleIdx="2" presStyleCnt="7"/>
      <dgm:spPr/>
    </dgm:pt>
    <dgm:pt modelId="{631BB99D-2649-4C7B-8B34-07512F543C99}" type="pres">
      <dgm:prSet presAssocID="{1FF3AD3F-0C6C-4F63-8C75-B9D27BDF11FE}" presName="node" presStyleLbl="node1" presStyleIdx="3" presStyleCnt="8">
        <dgm:presLayoutVars>
          <dgm:bulletEnabled val="1"/>
        </dgm:presLayoutVars>
      </dgm:prSet>
      <dgm:spPr/>
    </dgm:pt>
    <dgm:pt modelId="{58296D72-5FCF-4085-A6A4-5B9CA9A8B683}" type="pres">
      <dgm:prSet presAssocID="{4BBE933D-DD0E-4DF1-AD76-E69C934653A0}" presName="sibTrans" presStyleLbl="sibTrans2D1" presStyleIdx="3" presStyleCnt="7"/>
      <dgm:spPr/>
    </dgm:pt>
    <dgm:pt modelId="{3877A414-CF40-4249-A440-F411EB722E26}" type="pres">
      <dgm:prSet presAssocID="{4BBE933D-DD0E-4DF1-AD76-E69C934653A0}" presName="connectorText" presStyleLbl="sibTrans2D1" presStyleIdx="3" presStyleCnt="7"/>
      <dgm:spPr/>
    </dgm:pt>
    <dgm:pt modelId="{76D0C8B2-348B-4D60-8CF0-EC5A1BB95581}" type="pres">
      <dgm:prSet presAssocID="{05353FCA-0A28-4391-AB49-92ED6F2B7FFE}" presName="node" presStyleLbl="node1" presStyleIdx="4" presStyleCnt="8">
        <dgm:presLayoutVars>
          <dgm:bulletEnabled val="1"/>
        </dgm:presLayoutVars>
      </dgm:prSet>
      <dgm:spPr/>
    </dgm:pt>
    <dgm:pt modelId="{738B29CA-F7BA-4296-8E30-D2F34F1DC652}" type="pres">
      <dgm:prSet presAssocID="{85909A07-CE83-4ED7-B5AD-5AF3332176C2}" presName="sibTrans" presStyleLbl="sibTrans2D1" presStyleIdx="4" presStyleCnt="7"/>
      <dgm:spPr/>
    </dgm:pt>
    <dgm:pt modelId="{AA4B4985-A366-4003-927B-FA6ABD54E2C4}" type="pres">
      <dgm:prSet presAssocID="{85909A07-CE83-4ED7-B5AD-5AF3332176C2}" presName="connectorText" presStyleLbl="sibTrans2D1" presStyleIdx="4" presStyleCnt="7"/>
      <dgm:spPr/>
    </dgm:pt>
    <dgm:pt modelId="{B51258A3-EF12-4C63-8B9D-70716E92FF29}" type="pres">
      <dgm:prSet presAssocID="{76FD5468-36DB-4BA8-A2E2-227E388739D7}" presName="node" presStyleLbl="node1" presStyleIdx="5" presStyleCnt="8">
        <dgm:presLayoutVars>
          <dgm:bulletEnabled val="1"/>
        </dgm:presLayoutVars>
      </dgm:prSet>
      <dgm:spPr/>
    </dgm:pt>
    <dgm:pt modelId="{6C70F490-2B8D-48B0-8DF0-2F3C099A2E8F}" type="pres">
      <dgm:prSet presAssocID="{9AE86AE2-B981-402E-A205-91D7ABF1BC6F}" presName="sibTrans" presStyleLbl="sibTrans2D1" presStyleIdx="5" presStyleCnt="7"/>
      <dgm:spPr/>
    </dgm:pt>
    <dgm:pt modelId="{30781562-3AF1-40C6-9360-DD51818F1934}" type="pres">
      <dgm:prSet presAssocID="{9AE86AE2-B981-402E-A205-91D7ABF1BC6F}" presName="connectorText" presStyleLbl="sibTrans2D1" presStyleIdx="5" presStyleCnt="7"/>
      <dgm:spPr/>
    </dgm:pt>
    <dgm:pt modelId="{7C9772E8-B096-4018-8521-D5F8AF91058E}" type="pres">
      <dgm:prSet presAssocID="{1704FC33-88FB-4F57-B18E-B1F59709913D}" presName="node" presStyleLbl="node1" presStyleIdx="6" presStyleCnt="8">
        <dgm:presLayoutVars>
          <dgm:bulletEnabled val="1"/>
        </dgm:presLayoutVars>
      </dgm:prSet>
      <dgm:spPr/>
    </dgm:pt>
    <dgm:pt modelId="{37E9FA33-1FB9-4B36-9A1C-068BCABCB21D}" type="pres">
      <dgm:prSet presAssocID="{BC922A61-10FE-430D-8D76-D803C2C0A566}" presName="sibTrans" presStyleLbl="sibTrans2D1" presStyleIdx="6" presStyleCnt="7"/>
      <dgm:spPr/>
    </dgm:pt>
    <dgm:pt modelId="{1611D6EB-C028-4774-9858-3EE977DAA263}" type="pres">
      <dgm:prSet presAssocID="{BC922A61-10FE-430D-8D76-D803C2C0A566}" presName="connectorText" presStyleLbl="sibTrans2D1" presStyleIdx="6" presStyleCnt="7"/>
      <dgm:spPr/>
    </dgm:pt>
    <dgm:pt modelId="{5C680CE5-E910-484C-90E5-118C95B32B42}" type="pres">
      <dgm:prSet presAssocID="{7D7C4304-452F-4F42-B7FB-25461580BDE6}" presName="node" presStyleLbl="node1" presStyleIdx="7" presStyleCnt="8">
        <dgm:presLayoutVars>
          <dgm:bulletEnabled val="1"/>
        </dgm:presLayoutVars>
      </dgm:prSet>
      <dgm:spPr/>
    </dgm:pt>
  </dgm:ptLst>
  <dgm:cxnLst>
    <dgm:cxn modelId="{721C1214-C3DB-4A43-9AF2-7B8DFE00B1D8}" srcId="{8A5A6756-7B5F-4DDF-8C86-724ED15E9DB3}" destId="{7D7C4304-452F-4F42-B7FB-25461580BDE6}" srcOrd="7" destOrd="0" parTransId="{BA6FE258-0FAB-453A-86CB-7AF3AA4A58D8}" sibTransId="{3485A5C8-5FCD-47F0-B4F3-DD210C533A9F}"/>
    <dgm:cxn modelId="{11073B17-5A23-48C6-892E-BBD9426A64A2}" srcId="{8A5A6756-7B5F-4DDF-8C86-724ED15E9DB3}" destId="{F04A70F9-E265-4FD9-B75C-FBDDBA42D442}" srcOrd="0" destOrd="0" parTransId="{9907E3C5-9BAE-428C-A297-10CE93236636}" sibTransId="{0B235CBC-48D5-4C7B-8FB2-140FE7688456}"/>
    <dgm:cxn modelId="{39F21623-488D-487B-8BD3-BC096EEF9102}" type="presOf" srcId="{0B235CBC-48D5-4C7B-8FB2-140FE7688456}" destId="{5923B77B-B2E0-46C5-B038-BFB9A3BE8342}" srcOrd="0" destOrd="0" presId="urn:microsoft.com/office/officeart/2005/8/layout/process1"/>
    <dgm:cxn modelId="{FDD7DD5E-17C9-4BC5-9B1A-0831827D2161}" type="presOf" srcId="{F04A70F9-E265-4FD9-B75C-FBDDBA42D442}" destId="{67557E46-3C16-4F19-9E34-BA8D1D352151}" srcOrd="0" destOrd="0" presId="urn:microsoft.com/office/officeart/2005/8/layout/process1"/>
    <dgm:cxn modelId="{7B782A70-101D-4A8B-9F5D-A0B08A789654}" type="presOf" srcId="{1704FC33-88FB-4F57-B18E-B1F59709913D}" destId="{7C9772E8-B096-4018-8521-D5F8AF91058E}" srcOrd="0" destOrd="0" presId="urn:microsoft.com/office/officeart/2005/8/layout/process1"/>
    <dgm:cxn modelId="{F83BDD50-3CDA-43C4-94D4-23BD11398B40}" type="presOf" srcId="{76FD5468-36DB-4BA8-A2E2-227E388739D7}" destId="{B51258A3-EF12-4C63-8B9D-70716E92FF29}" srcOrd="0" destOrd="0" presId="urn:microsoft.com/office/officeart/2005/8/layout/process1"/>
    <dgm:cxn modelId="{0CA2F750-E1BF-41FD-94F2-F75432C2AED7}" type="presOf" srcId="{BC922A61-10FE-430D-8D76-D803C2C0A566}" destId="{37E9FA33-1FB9-4B36-9A1C-068BCABCB21D}" srcOrd="0" destOrd="0" presId="urn:microsoft.com/office/officeart/2005/8/layout/process1"/>
    <dgm:cxn modelId="{37297255-6CF7-4840-B70F-DF5BF9139C08}" srcId="{8A5A6756-7B5F-4DDF-8C86-724ED15E9DB3}" destId="{76FD5468-36DB-4BA8-A2E2-227E388739D7}" srcOrd="5" destOrd="0" parTransId="{DF66547C-4AE9-4E0D-9CE4-ADCE01286A25}" sibTransId="{9AE86AE2-B981-402E-A205-91D7ABF1BC6F}"/>
    <dgm:cxn modelId="{5F7DBC57-1BFE-49D8-AD65-A7FDED91552A}" type="presOf" srcId="{7D7C4304-452F-4F42-B7FB-25461580BDE6}" destId="{5C680CE5-E910-484C-90E5-118C95B32B42}" srcOrd="0" destOrd="0" presId="urn:microsoft.com/office/officeart/2005/8/layout/process1"/>
    <dgm:cxn modelId="{97CCF381-5DC7-43C8-80F1-F110E38A202F}" type="presOf" srcId="{85909A07-CE83-4ED7-B5AD-5AF3332176C2}" destId="{AA4B4985-A366-4003-927B-FA6ABD54E2C4}" srcOrd="1" destOrd="0" presId="urn:microsoft.com/office/officeart/2005/8/layout/process1"/>
    <dgm:cxn modelId="{D1A6D382-33E2-42A4-8466-52C60B138FC2}" srcId="{8A5A6756-7B5F-4DDF-8C86-724ED15E9DB3}" destId="{1704FC33-88FB-4F57-B18E-B1F59709913D}" srcOrd="6" destOrd="0" parTransId="{478A73B4-56B5-49C6-A1FF-54FEAC81AE87}" sibTransId="{BC922A61-10FE-430D-8D76-D803C2C0A566}"/>
    <dgm:cxn modelId="{5F139B86-E2A3-4B59-90B2-2C0B00417A56}" type="presOf" srcId="{BC922A61-10FE-430D-8D76-D803C2C0A566}" destId="{1611D6EB-C028-4774-9858-3EE977DAA263}" srcOrd="1" destOrd="0" presId="urn:microsoft.com/office/officeart/2005/8/layout/process1"/>
    <dgm:cxn modelId="{86D30A8B-ACC3-4280-8976-6E8D25100EFF}" type="presOf" srcId="{4BBE933D-DD0E-4DF1-AD76-E69C934653A0}" destId="{58296D72-5FCF-4085-A6A4-5B9CA9A8B683}" srcOrd="0" destOrd="0" presId="urn:microsoft.com/office/officeart/2005/8/layout/process1"/>
    <dgm:cxn modelId="{F826538F-667C-4879-973E-225E3F08F6A3}" srcId="{8A5A6756-7B5F-4DDF-8C86-724ED15E9DB3}" destId="{1FF3AD3F-0C6C-4F63-8C75-B9D27BDF11FE}" srcOrd="3" destOrd="0" parTransId="{450AB0A6-AEA7-421F-BF50-7B832EDDF9FA}" sibTransId="{4BBE933D-DD0E-4DF1-AD76-E69C934653A0}"/>
    <dgm:cxn modelId="{F3A4BB90-DD15-4871-9B0A-774B5C6D89A3}" type="presOf" srcId="{8A5A6756-7B5F-4DDF-8C86-724ED15E9DB3}" destId="{F7E941D7-4E48-4DF6-99A2-DC11622AF8B9}" srcOrd="0" destOrd="0" presId="urn:microsoft.com/office/officeart/2005/8/layout/process1"/>
    <dgm:cxn modelId="{AAD0ABAC-71F1-4021-8B6A-0A9ED5F54EEA}" srcId="{8A5A6756-7B5F-4DDF-8C86-724ED15E9DB3}" destId="{01E06886-143C-4907-97FA-A5A9F7BC3870}" srcOrd="1" destOrd="0" parTransId="{6734220D-57A7-41A7-8CD0-2FE4C675404F}" sibTransId="{ED3196F8-9332-4EFB-9538-FC7F1F318193}"/>
    <dgm:cxn modelId="{1AAA0DB5-CA8A-4026-97C7-4C64014D7B45}" srcId="{8A5A6756-7B5F-4DDF-8C86-724ED15E9DB3}" destId="{B580171B-5441-4B2E-BBDA-1859AB8B7BBF}" srcOrd="2" destOrd="0" parTransId="{934EFBAC-2E8B-452B-9D69-CDDA887A6372}" sibTransId="{6A9892E4-38EE-406C-888A-9A9E77D4C19F}"/>
    <dgm:cxn modelId="{0B80FDBF-3DD5-4248-B1E9-9CB89644ABF2}" type="presOf" srcId="{9AE86AE2-B981-402E-A205-91D7ABF1BC6F}" destId="{30781562-3AF1-40C6-9360-DD51818F1934}" srcOrd="1" destOrd="0" presId="urn:microsoft.com/office/officeart/2005/8/layout/process1"/>
    <dgm:cxn modelId="{49184BC0-8800-4BAE-AC31-FC02DB83A6D6}" type="presOf" srcId="{01E06886-143C-4907-97FA-A5A9F7BC3870}" destId="{D006A03A-FB06-4F17-A5B0-426EABD42F36}" srcOrd="0" destOrd="0" presId="urn:microsoft.com/office/officeart/2005/8/layout/process1"/>
    <dgm:cxn modelId="{E6A9F7C0-BF1C-4247-934D-386AB72BF18D}" type="presOf" srcId="{85909A07-CE83-4ED7-B5AD-5AF3332176C2}" destId="{738B29CA-F7BA-4296-8E30-D2F34F1DC652}" srcOrd="0" destOrd="0" presId="urn:microsoft.com/office/officeart/2005/8/layout/process1"/>
    <dgm:cxn modelId="{1A7477C7-73DE-4266-AE37-519C67A0B810}" type="presOf" srcId="{6A9892E4-38EE-406C-888A-9A9E77D4C19F}" destId="{A50A1277-0A6D-4C1B-AAE2-4F84CCD3F0B1}" srcOrd="0" destOrd="0" presId="urn:microsoft.com/office/officeart/2005/8/layout/process1"/>
    <dgm:cxn modelId="{DFDDC3C9-365F-439C-ABC1-D10BC14E443A}" type="presOf" srcId="{6A9892E4-38EE-406C-888A-9A9E77D4C19F}" destId="{B8E650F0-7179-4BDE-989F-B3F17DFD0C76}" srcOrd="1" destOrd="0" presId="urn:microsoft.com/office/officeart/2005/8/layout/process1"/>
    <dgm:cxn modelId="{5522C8CA-6467-4F57-A949-5F74EBCE71F2}" type="presOf" srcId="{1FF3AD3F-0C6C-4F63-8C75-B9D27BDF11FE}" destId="{631BB99D-2649-4C7B-8B34-07512F543C99}" srcOrd="0" destOrd="0" presId="urn:microsoft.com/office/officeart/2005/8/layout/process1"/>
    <dgm:cxn modelId="{2EC14ED8-DDB8-4CD8-960F-0FE0F4A0A7C5}" type="presOf" srcId="{0B235CBC-48D5-4C7B-8FB2-140FE7688456}" destId="{236787E2-2983-4B5F-A032-094042972832}" srcOrd="1" destOrd="0" presId="urn:microsoft.com/office/officeart/2005/8/layout/process1"/>
    <dgm:cxn modelId="{BDA536E2-8E18-4E9D-AE32-6D7B49C06F16}" srcId="{8A5A6756-7B5F-4DDF-8C86-724ED15E9DB3}" destId="{05353FCA-0A28-4391-AB49-92ED6F2B7FFE}" srcOrd="4" destOrd="0" parTransId="{1FBC27E8-C75B-42CB-A62D-D1D15DEAC7B9}" sibTransId="{85909A07-CE83-4ED7-B5AD-5AF3332176C2}"/>
    <dgm:cxn modelId="{537966E4-DF65-4B87-88EE-CD1815400DCB}" type="presOf" srcId="{ED3196F8-9332-4EFB-9538-FC7F1F318193}" destId="{C838B8E7-84DA-46C3-A1EE-204007D4B771}" srcOrd="0" destOrd="0" presId="urn:microsoft.com/office/officeart/2005/8/layout/process1"/>
    <dgm:cxn modelId="{C365CEE4-7F54-4F5F-B5AC-09B29CF4F8A9}" type="presOf" srcId="{4BBE933D-DD0E-4DF1-AD76-E69C934653A0}" destId="{3877A414-CF40-4249-A440-F411EB722E26}" srcOrd="1" destOrd="0" presId="urn:microsoft.com/office/officeart/2005/8/layout/process1"/>
    <dgm:cxn modelId="{3AF629F5-420F-468F-AE95-CE4C30B0EF3C}" type="presOf" srcId="{B580171B-5441-4B2E-BBDA-1859AB8B7BBF}" destId="{5147A326-9BE7-4546-8375-2863FAFA37CA}" srcOrd="0" destOrd="0" presId="urn:microsoft.com/office/officeart/2005/8/layout/process1"/>
    <dgm:cxn modelId="{6857E4F7-148B-4E0B-BFCD-39A3116138E1}" type="presOf" srcId="{9AE86AE2-B981-402E-A205-91D7ABF1BC6F}" destId="{6C70F490-2B8D-48B0-8DF0-2F3C099A2E8F}" srcOrd="0" destOrd="0" presId="urn:microsoft.com/office/officeart/2005/8/layout/process1"/>
    <dgm:cxn modelId="{362A7DFB-E1FE-45C9-A7FC-2E92B3298C18}" type="presOf" srcId="{05353FCA-0A28-4391-AB49-92ED6F2B7FFE}" destId="{76D0C8B2-348B-4D60-8CF0-EC5A1BB95581}" srcOrd="0" destOrd="0" presId="urn:microsoft.com/office/officeart/2005/8/layout/process1"/>
    <dgm:cxn modelId="{FCBED7FB-67A5-4E78-A79A-808CF59BECA2}" type="presOf" srcId="{ED3196F8-9332-4EFB-9538-FC7F1F318193}" destId="{9D79F700-FA06-4134-9947-AE8C138E0A78}" srcOrd="1" destOrd="0" presId="urn:microsoft.com/office/officeart/2005/8/layout/process1"/>
    <dgm:cxn modelId="{95970DBA-F63A-4A91-A2BE-65EEC5C00095}" type="presParOf" srcId="{F7E941D7-4E48-4DF6-99A2-DC11622AF8B9}" destId="{67557E46-3C16-4F19-9E34-BA8D1D352151}" srcOrd="0" destOrd="0" presId="urn:microsoft.com/office/officeart/2005/8/layout/process1"/>
    <dgm:cxn modelId="{227008A0-1EFA-4F16-A389-D04F4094E242}" type="presParOf" srcId="{F7E941D7-4E48-4DF6-99A2-DC11622AF8B9}" destId="{5923B77B-B2E0-46C5-B038-BFB9A3BE8342}" srcOrd="1" destOrd="0" presId="urn:microsoft.com/office/officeart/2005/8/layout/process1"/>
    <dgm:cxn modelId="{EBB9CAC9-6B52-41E1-855A-D4BFCD5A79FD}" type="presParOf" srcId="{5923B77B-B2E0-46C5-B038-BFB9A3BE8342}" destId="{236787E2-2983-4B5F-A032-094042972832}" srcOrd="0" destOrd="0" presId="urn:microsoft.com/office/officeart/2005/8/layout/process1"/>
    <dgm:cxn modelId="{12D3E4F0-77F1-42A8-B199-2DA283CBF4CD}" type="presParOf" srcId="{F7E941D7-4E48-4DF6-99A2-DC11622AF8B9}" destId="{D006A03A-FB06-4F17-A5B0-426EABD42F36}" srcOrd="2" destOrd="0" presId="urn:microsoft.com/office/officeart/2005/8/layout/process1"/>
    <dgm:cxn modelId="{B64EA518-1F99-450B-87F7-45B4FAD32EF1}" type="presParOf" srcId="{F7E941D7-4E48-4DF6-99A2-DC11622AF8B9}" destId="{C838B8E7-84DA-46C3-A1EE-204007D4B771}" srcOrd="3" destOrd="0" presId="urn:microsoft.com/office/officeart/2005/8/layout/process1"/>
    <dgm:cxn modelId="{843A521E-ED88-46B1-A0BE-65B3F3BA564B}" type="presParOf" srcId="{C838B8E7-84DA-46C3-A1EE-204007D4B771}" destId="{9D79F700-FA06-4134-9947-AE8C138E0A78}" srcOrd="0" destOrd="0" presId="urn:microsoft.com/office/officeart/2005/8/layout/process1"/>
    <dgm:cxn modelId="{CDED6E04-0E46-422A-B9E8-5787890AE7F4}" type="presParOf" srcId="{F7E941D7-4E48-4DF6-99A2-DC11622AF8B9}" destId="{5147A326-9BE7-4546-8375-2863FAFA37CA}" srcOrd="4" destOrd="0" presId="urn:microsoft.com/office/officeart/2005/8/layout/process1"/>
    <dgm:cxn modelId="{1718174C-9C18-4DB4-B6A3-DC78F04A568B}" type="presParOf" srcId="{F7E941D7-4E48-4DF6-99A2-DC11622AF8B9}" destId="{A50A1277-0A6D-4C1B-AAE2-4F84CCD3F0B1}" srcOrd="5" destOrd="0" presId="urn:microsoft.com/office/officeart/2005/8/layout/process1"/>
    <dgm:cxn modelId="{742EB3F6-D6EF-4C14-9CA4-6C6E1441C352}" type="presParOf" srcId="{A50A1277-0A6D-4C1B-AAE2-4F84CCD3F0B1}" destId="{B8E650F0-7179-4BDE-989F-B3F17DFD0C76}" srcOrd="0" destOrd="0" presId="urn:microsoft.com/office/officeart/2005/8/layout/process1"/>
    <dgm:cxn modelId="{9FE8CEF1-A578-4E96-B0FF-ED2DF9247782}" type="presParOf" srcId="{F7E941D7-4E48-4DF6-99A2-DC11622AF8B9}" destId="{631BB99D-2649-4C7B-8B34-07512F543C99}" srcOrd="6" destOrd="0" presId="urn:microsoft.com/office/officeart/2005/8/layout/process1"/>
    <dgm:cxn modelId="{1A13E7E2-0FAD-4888-A5EC-B92FFDF86F47}" type="presParOf" srcId="{F7E941D7-4E48-4DF6-99A2-DC11622AF8B9}" destId="{58296D72-5FCF-4085-A6A4-5B9CA9A8B683}" srcOrd="7" destOrd="0" presId="urn:microsoft.com/office/officeart/2005/8/layout/process1"/>
    <dgm:cxn modelId="{20BCB7A6-6DD5-4026-BA30-FD6DE15733C9}" type="presParOf" srcId="{58296D72-5FCF-4085-A6A4-5B9CA9A8B683}" destId="{3877A414-CF40-4249-A440-F411EB722E26}" srcOrd="0" destOrd="0" presId="urn:microsoft.com/office/officeart/2005/8/layout/process1"/>
    <dgm:cxn modelId="{7349E190-A82D-4ABE-9F60-42FFA160BA36}" type="presParOf" srcId="{F7E941D7-4E48-4DF6-99A2-DC11622AF8B9}" destId="{76D0C8B2-348B-4D60-8CF0-EC5A1BB95581}" srcOrd="8" destOrd="0" presId="urn:microsoft.com/office/officeart/2005/8/layout/process1"/>
    <dgm:cxn modelId="{7150DC09-0D40-47B4-9C8A-A0E6379F3624}" type="presParOf" srcId="{F7E941D7-4E48-4DF6-99A2-DC11622AF8B9}" destId="{738B29CA-F7BA-4296-8E30-D2F34F1DC652}" srcOrd="9" destOrd="0" presId="urn:microsoft.com/office/officeart/2005/8/layout/process1"/>
    <dgm:cxn modelId="{95FC9A28-D263-42A7-BA4F-B4E7ED72DF63}" type="presParOf" srcId="{738B29CA-F7BA-4296-8E30-D2F34F1DC652}" destId="{AA4B4985-A366-4003-927B-FA6ABD54E2C4}" srcOrd="0" destOrd="0" presId="urn:microsoft.com/office/officeart/2005/8/layout/process1"/>
    <dgm:cxn modelId="{5DDD196B-3389-40D2-8E6A-D7A8BB09512A}" type="presParOf" srcId="{F7E941D7-4E48-4DF6-99A2-DC11622AF8B9}" destId="{B51258A3-EF12-4C63-8B9D-70716E92FF29}" srcOrd="10" destOrd="0" presId="urn:microsoft.com/office/officeart/2005/8/layout/process1"/>
    <dgm:cxn modelId="{ADA6128F-5FD3-477F-A76B-E1BF7EF3901C}" type="presParOf" srcId="{F7E941D7-4E48-4DF6-99A2-DC11622AF8B9}" destId="{6C70F490-2B8D-48B0-8DF0-2F3C099A2E8F}" srcOrd="11" destOrd="0" presId="urn:microsoft.com/office/officeart/2005/8/layout/process1"/>
    <dgm:cxn modelId="{F66DC14A-D0C0-4954-A40C-1510F61B4DFE}" type="presParOf" srcId="{6C70F490-2B8D-48B0-8DF0-2F3C099A2E8F}" destId="{30781562-3AF1-40C6-9360-DD51818F1934}" srcOrd="0" destOrd="0" presId="urn:microsoft.com/office/officeart/2005/8/layout/process1"/>
    <dgm:cxn modelId="{5FC81579-DB31-4BDB-BF1B-4A4B60C7B91F}" type="presParOf" srcId="{F7E941D7-4E48-4DF6-99A2-DC11622AF8B9}" destId="{7C9772E8-B096-4018-8521-D5F8AF91058E}" srcOrd="12" destOrd="0" presId="urn:microsoft.com/office/officeart/2005/8/layout/process1"/>
    <dgm:cxn modelId="{F04C92A4-75E2-4810-A053-00B297289041}" type="presParOf" srcId="{F7E941D7-4E48-4DF6-99A2-DC11622AF8B9}" destId="{37E9FA33-1FB9-4B36-9A1C-068BCABCB21D}" srcOrd="13" destOrd="0" presId="urn:microsoft.com/office/officeart/2005/8/layout/process1"/>
    <dgm:cxn modelId="{DB70ABC2-0C16-400D-AD26-7E71A9637EB6}" type="presParOf" srcId="{37E9FA33-1FB9-4B36-9A1C-068BCABCB21D}" destId="{1611D6EB-C028-4774-9858-3EE977DAA263}" srcOrd="0" destOrd="0" presId="urn:microsoft.com/office/officeart/2005/8/layout/process1"/>
    <dgm:cxn modelId="{59DD31DD-CEC6-4846-98AD-745CF16921F1}" type="presParOf" srcId="{F7E941D7-4E48-4DF6-99A2-DC11622AF8B9}" destId="{5C680CE5-E910-484C-90E5-118C95B32B42}" srcOrd="1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57E46-3C16-4F19-9E34-BA8D1D352151}">
      <dsp:nvSpPr>
        <dsp:cNvPr id="0" name=""/>
        <dsp:cNvSpPr/>
      </dsp:nvSpPr>
      <dsp:spPr>
        <a:xfrm>
          <a:off x="3832" y="497661"/>
          <a:ext cx="1037433" cy="6224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Ideation</a:t>
          </a:r>
        </a:p>
      </dsp:txBody>
      <dsp:txXfrm>
        <a:off x="22063" y="515892"/>
        <a:ext cx="1000971" cy="585998"/>
      </dsp:txXfrm>
    </dsp:sp>
    <dsp:sp modelId="{5923B77B-B2E0-46C5-B038-BFB9A3BE8342}">
      <dsp:nvSpPr>
        <dsp:cNvPr id="0" name=""/>
        <dsp:cNvSpPr/>
      </dsp:nvSpPr>
      <dsp:spPr>
        <a:xfrm>
          <a:off x="1145009" y="680250"/>
          <a:ext cx="219935" cy="2572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145009" y="731707"/>
        <a:ext cx="153955" cy="154369"/>
      </dsp:txXfrm>
    </dsp:sp>
    <dsp:sp modelId="{D006A03A-FB06-4F17-A5B0-426EABD42F36}">
      <dsp:nvSpPr>
        <dsp:cNvPr id="0" name=""/>
        <dsp:cNvSpPr/>
      </dsp:nvSpPr>
      <dsp:spPr>
        <a:xfrm>
          <a:off x="1456239" y="497661"/>
          <a:ext cx="1037433" cy="622460"/>
        </a:xfrm>
        <a:prstGeom prst="roundRect">
          <a:avLst>
            <a:gd name="adj" fmla="val 10000"/>
          </a:avLst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Prototyping</a:t>
          </a:r>
        </a:p>
      </dsp:txBody>
      <dsp:txXfrm>
        <a:off x="1474470" y="515892"/>
        <a:ext cx="1000971" cy="585998"/>
      </dsp:txXfrm>
    </dsp:sp>
    <dsp:sp modelId="{C838B8E7-84DA-46C3-A1EE-204007D4B771}">
      <dsp:nvSpPr>
        <dsp:cNvPr id="0" name=""/>
        <dsp:cNvSpPr/>
      </dsp:nvSpPr>
      <dsp:spPr>
        <a:xfrm>
          <a:off x="2597417" y="680250"/>
          <a:ext cx="219935" cy="2572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597417" y="731707"/>
        <a:ext cx="153955" cy="154369"/>
      </dsp:txXfrm>
    </dsp:sp>
    <dsp:sp modelId="{5147A326-9BE7-4546-8375-2863FAFA37CA}">
      <dsp:nvSpPr>
        <dsp:cNvPr id="0" name=""/>
        <dsp:cNvSpPr/>
      </dsp:nvSpPr>
      <dsp:spPr>
        <a:xfrm>
          <a:off x="2908647" y="497661"/>
          <a:ext cx="1037433" cy="622460"/>
        </a:xfrm>
        <a:prstGeom prst="roundRect">
          <a:avLst>
            <a:gd name="adj" fmla="val 10000"/>
          </a:avLst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Feedback</a:t>
          </a:r>
        </a:p>
      </dsp:txBody>
      <dsp:txXfrm>
        <a:off x="2926878" y="515892"/>
        <a:ext cx="1000971" cy="585998"/>
      </dsp:txXfrm>
    </dsp:sp>
    <dsp:sp modelId="{A50A1277-0A6D-4C1B-AAE2-4F84CCD3F0B1}">
      <dsp:nvSpPr>
        <dsp:cNvPr id="0" name=""/>
        <dsp:cNvSpPr/>
      </dsp:nvSpPr>
      <dsp:spPr>
        <a:xfrm>
          <a:off x="4049824" y="680250"/>
          <a:ext cx="219935" cy="2572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4049824" y="731707"/>
        <a:ext cx="153955" cy="154369"/>
      </dsp:txXfrm>
    </dsp:sp>
    <dsp:sp modelId="{631BB99D-2649-4C7B-8B34-07512F543C99}">
      <dsp:nvSpPr>
        <dsp:cNvPr id="0" name=""/>
        <dsp:cNvSpPr/>
      </dsp:nvSpPr>
      <dsp:spPr>
        <a:xfrm>
          <a:off x="4361054" y="497661"/>
          <a:ext cx="1037433" cy="622460"/>
        </a:xfrm>
        <a:prstGeom prst="roundRect">
          <a:avLst>
            <a:gd name="adj" fmla="val 10000"/>
          </a:avLst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Art</a:t>
          </a:r>
        </a:p>
      </dsp:txBody>
      <dsp:txXfrm>
        <a:off x="4379285" y="515892"/>
        <a:ext cx="1000971" cy="585998"/>
      </dsp:txXfrm>
    </dsp:sp>
    <dsp:sp modelId="{58296D72-5FCF-4085-A6A4-5B9CA9A8B683}">
      <dsp:nvSpPr>
        <dsp:cNvPr id="0" name=""/>
        <dsp:cNvSpPr/>
      </dsp:nvSpPr>
      <dsp:spPr>
        <a:xfrm>
          <a:off x="5502232" y="680250"/>
          <a:ext cx="219935" cy="2572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5502232" y="731707"/>
        <a:ext cx="153955" cy="154369"/>
      </dsp:txXfrm>
    </dsp:sp>
    <dsp:sp modelId="{76D0C8B2-348B-4D60-8CF0-EC5A1BB95581}">
      <dsp:nvSpPr>
        <dsp:cNvPr id="0" name=""/>
        <dsp:cNvSpPr/>
      </dsp:nvSpPr>
      <dsp:spPr>
        <a:xfrm>
          <a:off x="5813462" y="497661"/>
          <a:ext cx="1037433" cy="622460"/>
        </a:xfrm>
        <a:prstGeom prst="roundRect">
          <a:avLst>
            <a:gd name="adj" fmla="val 10000"/>
          </a:avLst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Full Functionality</a:t>
          </a:r>
        </a:p>
      </dsp:txBody>
      <dsp:txXfrm>
        <a:off x="5831693" y="515892"/>
        <a:ext cx="1000971" cy="585998"/>
      </dsp:txXfrm>
    </dsp:sp>
    <dsp:sp modelId="{738B29CA-F7BA-4296-8E30-D2F34F1DC652}">
      <dsp:nvSpPr>
        <dsp:cNvPr id="0" name=""/>
        <dsp:cNvSpPr/>
      </dsp:nvSpPr>
      <dsp:spPr>
        <a:xfrm>
          <a:off x="6954639" y="680250"/>
          <a:ext cx="219935" cy="2572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6954639" y="731707"/>
        <a:ext cx="153955" cy="154369"/>
      </dsp:txXfrm>
    </dsp:sp>
    <dsp:sp modelId="{B51258A3-EF12-4C63-8B9D-70716E92FF29}">
      <dsp:nvSpPr>
        <dsp:cNvPr id="0" name=""/>
        <dsp:cNvSpPr/>
      </dsp:nvSpPr>
      <dsp:spPr>
        <a:xfrm>
          <a:off x="7265869" y="497661"/>
          <a:ext cx="1037433" cy="622460"/>
        </a:xfrm>
        <a:prstGeom prst="roundRect">
          <a:avLst>
            <a:gd name="adj" fmla="val 10000"/>
          </a:avLst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Testing</a:t>
          </a:r>
        </a:p>
      </dsp:txBody>
      <dsp:txXfrm>
        <a:off x="7284100" y="515892"/>
        <a:ext cx="1000971" cy="585998"/>
      </dsp:txXfrm>
    </dsp:sp>
    <dsp:sp modelId="{6C70F490-2B8D-48B0-8DF0-2F3C099A2E8F}">
      <dsp:nvSpPr>
        <dsp:cNvPr id="0" name=""/>
        <dsp:cNvSpPr/>
      </dsp:nvSpPr>
      <dsp:spPr>
        <a:xfrm>
          <a:off x="8407047" y="680250"/>
          <a:ext cx="219935" cy="2572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8407047" y="731707"/>
        <a:ext cx="153955" cy="154369"/>
      </dsp:txXfrm>
    </dsp:sp>
    <dsp:sp modelId="{7C9772E8-B096-4018-8521-D5F8AF91058E}">
      <dsp:nvSpPr>
        <dsp:cNvPr id="0" name=""/>
        <dsp:cNvSpPr/>
      </dsp:nvSpPr>
      <dsp:spPr>
        <a:xfrm>
          <a:off x="8718277" y="497661"/>
          <a:ext cx="1037433" cy="622460"/>
        </a:xfrm>
        <a:prstGeom prst="roundRect">
          <a:avLst>
            <a:gd name="adj" fmla="val 10000"/>
          </a:avLst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Marketing</a:t>
          </a:r>
        </a:p>
      </dsp:txBody>
      <dsp:txXfrm>
        <a:off x="8736508" y="515892"/>
        <a:ext cx="1000971" cy="585998"/>
      </dsp:txXfrm>
    </dsp:sp>
    <dsp:sp modelId="{37E9FA33-1FB9-4B36-9A1C-068BCABCB21D}">
      <dsp:nvSpPr>
        <dsp:cNvPr id="0" name=""/>
        <dsp:cNvSpPr/>
      </dsp:nvSpPr>
      <dsp:spPr>
        <a:xfrm>
          <a:off x="9859454" y="680250"/>
          <a:ext cx="219935" cy="2572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9859454" y="731707"/>
        <a:ext cx="153955" cy="154369"/>
      </dsp:txXfrm>
    </dsp:sp>
    <dsp:sp modelId="{5C680CE5-E910-484C-90E5-118C95B32B42}">
      <dsp:nvSpPr>
        <dsp:cNvPr id="0" name=""/>
        <dsp:cNvSpPr/>
      </dsp:nvSpPr>
      <dsp:spPr>
        <a:xfrm>
          <a:off x="10170684" y="497661"/>
          <a:ext cx="1037433" cy="622460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Publishing</a:t>
          </a:r>
        </a:p>
      </dsp:txBody>
      <dsp:txXfrm>
        <a:off x="10188915" y="515892"/>
        <a:ext cx="1000971" cy="585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5183E-23B9-4E62-948B-87C25F2195DD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EE1C-9FC1-4308-9CC1-34B726AFC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10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5183E-23B9-4E62-948B-87C25F2195DD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EE1C-9FC1-4308-9CC1-34B726AFC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41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5183E-23B9-4E62-948B-87C25F2195DD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EE1C-9FC1-4308-9CC1-34B726AFC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5183E-23B9-4E62-948B-87C25F2195DD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EE1C-9FC1-4308-9CC1-34B726AFC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53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5183E-23B9-4E62-948B-87C25F2195DD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EE1C-9FC1-4308-9CC1-34B726AFC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9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5183E-23B9-4E62-948B-87C25F2195DD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EE1C-9FC1-4308-9CC1-34B726AFC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68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5183E-23B9-4E62-948B-87C25F2195DD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EE1C-9FC1-4308-9CC1-34B726AFC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53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5183E-23B9-4E62-948B-87C25F2195DD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EE1C-9FC1-4308-9CC1-34B726AFC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39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5183E-23B9-4E62-948B-87C25F2195DD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EE1C-9FC1-4308-9CC1-34B726AFC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11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5183E-23B9-4E62-948B-87C25F2195DD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EE1C-9FC1-4308-9CC1-34B726AFC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39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5183E-23B9-4E62-948B-87C25F2195DD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3EE1C-9FC1-4308-9CC1-34B726AFC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4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5183E-23B9-4E62-948B-87C25F2195DD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3EE1C-9FC1-4308-9CC1-34B726AFC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818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57FF4-A785-8BCA-B5E2-F3A99FF29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261" y="2093839"/>
            <a:ext cx="9144000" cy="2387600"/>
          </a:xfrm>
        </p:spPr>
        <p:txBody>
          <a:bodyPr anchor="ctr">
            <a:normAutofit/>
          </a:bodyPr>
          <a:lstStyle/>
          <a:p>
            <a:pPr algn="l"/>
            <a:r>
              <a:rPr lang="en-US" sz="6600" spc="300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GAME DEVELOPMENT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968575-D62E-E57B-59A9-83545217CF17}"/>
              </a:ext>
            </a:extLst>
          </p:cNvPr>
          <p:cNvSpPr/>
          <p:nvPr/>
        </p:nvSpPr>
        <p:spPr>
          <a:xfrm>
            <a:off x="281354" y="365760"/>
            <a:ext cx="112541" cy="105507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BB67D7-5AAC-ECEA-A7F4-027E5FA74D93}"/>
              </a:ext>
            </a:extLst>
          </p:cNvPr>
          <p:cNvSpPr/>
          <p:nvPr/>
        </p:nvSpPr>
        <p:spPr>
          <a:xfrm>
            <a:off x="11898923" y="3683391"/>
            <a:ext cx="112541" cy="105507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06A2400-ED4E-7CCD-7E17-140DDD0D251B}"/>
              </a:ext>
            </a:extLst>
          </p:cNvPr>
          <p:cNvSpPr/>
          <p:nvPr/>
        </p:nvSpPr>
        <p:spPr>
          <a:xfrm>
            <a:off x="786330" y="724485"/>
            <a:ext cx="337625" cy="3376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3EB32A-C796-BEBC-81E9-3A7438026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61" y="3896743"/>
            <a:ext cx="1169389" cy="11693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EA8170-77B7-E32A-976E-2FB7B3D50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717" y="3896743"/>
            <a:ext cx="1169389" cy="11693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CD089E-C0A2-9E80-B616-6EF8B9875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074" y="3896745"/>
            <a:ext cx="1169389" cy="11693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CA4FDA-9D99-1ECF-59E9-CD0541EF9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382" y="3896744"/>
            <a:ext cx="1169389" cy="116938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F8720F61-3363-8698-3A05-62BB04588896}"/>
              </a:ext>
            </a:extLst>
          </p:cNvPr>
          <p:cNvSpPr txBox="1">
            <a:spLocks/>
          </p:cNvSpPr>
          <p:nvPr/>
        </p:nvSpPr>
        <p:spPr>
          <a:xfrm>
            <a:off x="9580099" y="6330462"/>
            <a:ext cx="2611900" cy="527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spc="300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Yaser alosh</a:t>
            </a:r>
          </a:p>
        </p:txBody>
      </p:sp>
    </p:spTree>
    <p:extLst>
      <p:ext uri="{BB962C8B-B14F-4D97-AF65-F5344CB8AC3E}">
        <p14:creationId xmlns:p14="http://schemas.microsoft.com/office/powerpoint/2010/main" val="2563595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BC1A4C-6FF5-1EED-1B63-18D30E861465}"/>
              </a:ext>
            </a:extLst>
          </p:cNvPr>
          <p:cNvSpPr/>
          <p:nvPr/>
        </p:nvSpPr>
        <p:spPr>
          <a:xfrm>
            <a:off x="281354" y="365760"/>
            <a:ext cx="112541" cy="105507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EEF88C-8E0E-8DCC-DBF3-7344A15392B7}"/>
              </a:ext>
            </a:extLst>
          </p:cNvPr>
          <p:cNvSpPr txBox="1"/>
          <p:nvPr/>
        </p:nvSpPr>
        <p:spPr>
          <a:xfrm>
            <a:off x="393894" y="365760"/>
            <a:ext cx="99458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Game Engines - Unity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AF213F-8D7A-711A-5293-25D5F1C74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" y="1420837"/>
            <a:ext cx="7925082" cy="4825477"/>
          </a:xfrm>
          <a:prstGeom prst="rect">
            <a:avLst/>
          </a:prstGeom>
        </p:spPr>
      </p:pic>
      <p:pic>
        <p:nvPicPr>
          <p:cNvPr id="1026" name="Picture 2" descr="Wondering what Unity is? Find out who we are, where we've been and where  we're going | Unity">
            <a:extLst>
              <a:ext uri="{FF2B5EF4-FFF2-40B4-BE49-F238E27FC236}">
                <a16:creationId xmlns:a16="http://schemas.microsoft.com/office/drawing/2014/main" id="{E0D0D1F9-1827-D5EF-EC22-2341A33E60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9" t="32090" r="25935" b="32266"/>
          <a:stretch/>
        </p:blipFill>
        <p:spPr bwMode="auto">
          <a:xfrm>
            <a:off x="8375246" y="3024554"/>
            <a:ext cx="3502855" cy="133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601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BC1A4C-6FF5-1EED-1B63-18D30E861465}"/>
              </a:ext>
            </a:extLst>
          </p:cNvPr>
          <p:cNvSpPr/>
          <p:nvPr/>
        </p:nvSpPr>
        <p:spPr>
          <a:xfrm>
            <a:off x="281354" y="365760"/>
            <a:ext cx="112541" cy="105507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EEF88C-8E0E-8DCC-DBF3-7344A15392B7}"/>
              </a:ext>
            </a:extLst>
          </p:cNvPr>
          <p:cNvSpPr txBox="1"/>
          <p:nvPr/>
        </p:nvSpPr>
        <p:spPr>
          <a:xfrm>
            <a:off x="393894" y="365760"/>
            <a:ext cx="99458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The scene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BF1D35-4272-8859-6D2D-F0A708C9BB69}"/>
              </a:ext>
            </a:extLst>
          </p:cNvPr>
          <p:cNvSpPr txBox="1"/>
          <p:nvPr/>
        </p:nvSpPr>
        <p:spPr>
          <a:xfrm>
            <a:off x="593890" y="1722976"/>
            <a:ext cx="3714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Every game made in Unity is composed of Scenes.</a:t>
            </a:r>
          </a:p>
          <a:p>
            <a:r>
              <a:rPr lang="en-US" dirty="0"/>
              <a:t>You might have one scene only.</a:t>
            </a:r>
          </a:p>
          <a:p>
            <a:r>
              <a:rPr lang="en-US" dirty="0"/>
              <a:t>A scene contains all the game objects in your game.</a:t>
            </a:r>
          </a:p>
          <a:p>
            <a:endParaRPr lang="en-US" dirty="0"/>
          </a:p>
          <a:p>
            <a:r>
              <a:rPr lang="en-US" dirty="0"/>
              <a:t>In the editor, you can create your scene easily.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3E30CE-3A94-A4E0-EC20-21A60A1E2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050" y="653522"/>
            <a:ext cx="7883950" cy="620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30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BC1A4C-6FF5-1EED-1B63-18D30E861465}"/>
              </a:ext>
            </a:extLst>
          </p:cNvPr>
          <p:cNvSpPr/>
          <p:nvPr/>
        </p:nvSpPr>
        <p:spPr>
          <a:xfrm>
            <a:off x="281354" y="365760"/>
            <a:ext cx="112541" cy="105507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EEF88C-8E0E-8DCC-DBF3-7344A15392B7}"/>
              </a:ext>
            </a:extLst>
          </p:cNvPr>
          <p:cNvSpPr txBox="1"/>
          <p:nvPr/>
        </p:nvSpPr>
        <p:spPr>
          <a:xfrm>
            <a:off x="393894" y="365760"/>
            <a:ext cx="99458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The Hierarchy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57AE5C-0075-AF4D-80AE-F94E382E9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873" y="1722976"/>
            <a:ext cx="3391373" cy="44678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BF1D35-4272-8859-6D2D-F0A708C9BB69}"/>
              </a:ext>
            </a:extLst>
          </p:cNvPr>
          <p:cNvSpPr txBox="1"/>
          <p:nvPr/>
        </p:nvSpPr>
        <p:spPr>
          <a:xfrm>
            <a:off x="593890" y="1722976"/>
            <a:ext cx="3714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hierarchy holds every </a:t>
            </a:r>
            <a:r>
              <a:rPr lang="en-US" dirty="0" err="1"/>
              <a:t>gameobject</a:t>
            </a:r>
            <a:r>
              <a:rPr lang="en-US" dirty="0"/>
              <a:t> in your scene.</a:t>
            </a:r>
          </a:p>
          <a:p>
            <a:r>
              <a:rPr lang="en-US" dirty="0"/>
              <a:t>It represents the structure of elements in your scene.</a:t>
            </a:r>
          </a:p>
          <a:p>
            <a:endParaRPr lang="en-US" dirty="0"/>
          </a:p>
          <a:p>
            <a:r>
              <a:rPr lang="en-US" dirty="0"/>
              <a:t>You might select objects, add or remove objects all through this panel.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811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BC1A4C-6FF5-1EED-1B63-18D30E861465}"/>
              </a:ext>
            </a:extLst>
          </p:cNvPr>
          <p:cNvSpPr/>
          <p:nvPr/>
        </p:nvSpPr>
        <p:spPr>
          <a:xfrm>
            <a:off x="281354" y="365760"/>
            <a:ext cx="112541" cy="105507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EEF88C-8E0E-8DCC-DBF3-7344A15392B7}"/>
              </a:ext>
            </a:extLst>
          </p:cNvPr>
          <p:cNvSpPr txBox="1"/>
          <p:nvPr/>
        </p:nvSpPr>
        <p:spPr>
          <a:xfrm>
            <a:off x="393894" y="365760"/>
            <a:ext cx="99458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The Inspector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BF1D35-4272-8859-6D2D-F0A708C9BB69}"/>
              </a:ext>
            </a:extLst>
          </p:cNvPr>
          <p:cNvSpPr txBox="1"/>
          <p:nvPr/>
        </p:nvSpPr>
        <p:spPr>
          <a:xfrm>
            <a:off x="593890" y="1722976"/>
            <a:ext cx="3714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the inspector you can add and edit the components of your </a:t>
            </a:r>
            <a:r>
              <a:rPr lang="en-US" dirty="0" err="1"/>
              <a:t>Gameobjects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Components make up each Game Object.</a:t>
            </a:r>
          </a:p>
          <a:p>
            <a:r>
              <a:rPr lang="en-US" dirty="0"/>
              <a:t>They define the behavior of them.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7836E7-F8C6-4944-BE08-C1E1281B6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310" y="0"/>
            <a:ext cx="4048690" cy="675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86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BC1A4C-6FF5-1EED-1B63-18D30E861465}"/>
              </a:ext>
            </a:extLst>
          </p:cNvPr>
          <p:cNvSpPr/>
          <p:nvPr/>
        </p:nvSpPr>
        <p:spPr>
          <a:xfrm>
            <a:off x="281354" y="365760"/>
            <a:ext cx="112541" cy="105507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EEF88C-8E0E-8DCC-DBF3-7344A15392B7}"/>
              </a:ext>
            </a:extLst>
          </p:cNvPr>
          <p:cNvSpPr txBox="1"/>
          <p:nvPr/>
        </p:nvSpPr>
        <p:spPr>
          <a:xfrm>
            <a:off x="393894" y="365760"/>
            <a:ext cx="99458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Visual Scripting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BF1D35-4272-8859-6D2D-F0A708C9BB69}"/>
              </a:ext>
            </a:extLst>
          </p:cNvPr>
          <p:cNvSpPr txBox="1"/>
          <p:nvPr/>
        </p:nvSpPr>
        <p:spPr>
          <a:xfrm>
            <a:off x="3813744" y="497291"/>
            <a:ext cx="77913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Usually in Unity we code with C#.</a:t>
            </a:r>
          </a:p>
          <a:p>
            <a:r>
              <a:rPr lang="en-US" dirty="0"/>
              <a:t>But in the workshop today, we will use the visual scripting functionality introduced in Unity Version 2021.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B54631-8C88-1CB7-4D77-ACCBB2401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53" y="1420837"/>
            <a:ext cx="11294293" cy="541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7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BC1A4C-6FF5-1EED-1B63-18D30E861465}"/>
              </a:ext>
            </a:extLst>
          </p:cNvPr>
          <p:cNvSpPr/>
          <p:nvPr/>
        </p:nvSpPr>
        <p:spPr>
          <a:xfrm>
            <a:off x="281354" y="365760"/>
            <a:ext cx="112541" cy="105507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AC4792-D8E9-9010-E880-20B289F53C72}"/>
              </a:ext>
            </a:extLst>
          </p:cNvPr>
          <p:cNvSpPr/>
          <p:nvPr/>
        </p:nvSpPr>
        <p:spPr>
          <a:xfrm>
            <a:off x="11898923" y="5047956"/>
            <a:ext cx="112541" cy="105507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25EE588-98ED-3B84-DE6C-4732AF9EA4BF}"/>
              </a:ext>
            </a:extLst>
          </p:cNvPr>
          <p:cNvSpPr/>
          <p:nvPr/>
        </p:nvSpPr>
        <p:spPr>
          <a:xfrm>
            <a:off x="11061896" y="5406681"/>
            <a:ext cx="337625" cy="3376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643000C-DAEA-569C-2770-71684D3D1784}"/>
              </a:ext>
            </a:extLst>
          </p:cNvPr>
          <p:cNvSpPr txBox="1">
            <a:spLocks/>
          </p:cNvSpPr>
          <p:nvPr/>
        </p:nvSpPr>
        <p:spPr>
          <a:xfrm>
            <a:off x="539261" y="2093839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spc="300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  <a:sym typeface="Wingdings" panose="05000000000000000000" pitchFamily="2" charset="2"/>
              </a:rPr>
              <a:t>THANK YOU </a:t>
            </a:r>
            <a:endParaRPr lang="en-US" sz="6600" spc="300" dirty="0"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BB3F20-C52D-3C96-75C5-58EA2E9FD22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61" y="3896743"/>
            <a:ext cx="1169389" cy="11693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673606-F54B-F296-0FD3-ED9EA445322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717" y="3896743"/>
            <a:ext cx="1169389" cy="11693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DCCC90-30E3-ABAC-14B8-1DCD4EB15C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074" y="3896745"/>
            <a:ext cx="1169389" cy="11693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D22E47-9A05-4580-8980-48B7E818018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382" y="3896744"/>
            <a:ext cx="1169389" cy="116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82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F734627-98E3-8FD4-9D7B-660CEEFD57DF}"/>
              </a:ext>
            </a:extLst>
          </p:cNvPr>
          <p:cNvSpPr txBox="1">
            <a:spLocks/>
          </p:cNvSpPr>
          <p:nvPr/>
        </p:nvSpPr>
        <p:spPr>
          <a:xfrm>
            <a:off x="1524000" y="364197"/>
            <a:ext cx="9144000" cy="128172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SUB FIELDS</a:t>
            </a: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2B6E4197-FA36-A584-A619-093778241CFA}"/>
              </a:ext>
            </a:extLst>
          </p:cNvPr>
          <p:cNvCxnSpPr>
            <a:cxnSpLocks/>
            <a:stCxn id="4" idx="2"/>
          </p:cNvCxnSpPr>
          <p:nvPr/>
        </p:nvCxnSpPr>
        <p:spPr>
          <a:xfrm rot="5400000">
            <a:off x="4532140" y="1024598"/>
            <a:ext cx="942538" cy="2185182"/>
          </a:xfrm>
          <a:prstGeom prst="bent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2BFC47F3-A9B2-843A-B2CA-4C2720924382}"/>
              </a:ext>
            </a:extLst>
          </p:cNvPr>
          <p:cNvCxnSpPr>
            <a:cxnSpLocks/>
          </p:cNvCxnSpPr>
          <p:nvPr/>
        </p:nvCxnSpPr>
        <p:spPr>
          <a:xfrm rot="16200000" flipH="1">
            <a:off x="6717322" y="1024598"/>
            <a:ext cx="942538" cy="2185182"/>
          </a:xfrm>
          <a:prstGeom prst="bent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2081832-BA0E-B11A-1F11-A62F92CC1D9B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6096000" y="1645920"/>
            <a:ext cx="0" cy="21945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1">
            <a:extLst>
              <a:ext uri="{FF2B5EF4-FFF2-40B4-BE49-F238E27FC236}">
                <a16:creationId xmlns:a16="http://schemas.microsoft.com/office/drawing/2014/main" id="{6C1873D1-C068-0DA3-5EEB-16A286710416}"/>
              </a:ext>
            </a:extLst>
          </p:cNvPr>
          <p:cNvSpPr txBox="1">
            <a:spLocks/>
          </p:cNvSpPr>
          <p:nvPr/>
        </p:nvSpPr>
        <p:spPr>
          <a:xfrm>
            <a:off x="335280" y="1947596"/>
            <a:ext cx="3575537" cy="128172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Artistic and Technical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2F282FCF-7D0D-66E5-928A-B2AD4E933C63}"/>
              </a:ext>
            </a:extLst>
          </p:cNvPr>
          <p:cNvSpPr txBox="1">
            <a:spLocks/>
          </p:cNvSpPr>
          <p:nvPr/>
        </p:nvSpPr>
        <p:spPr>
          <a:xfrm>
            <a:off x="4109526" y="3870181"/>
            <a:ext cx="3972947" cy="128172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Game design. 2D-3D Art. Audio. VFX. 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46D8F058-15D2-1705-9CC3-A2D025A6A548}"/>
              </a:ext>
            </a:extLst>
          </p:cNvPr>
          <p:cNvSpPr txBox="1">
            <a:spLocks/>
          </p:cNvSpPr>
          <p:nvPr/>
        </p:nvSpPr>
        <p:spPr>
          <a:xfrm>
            <a:off x="8482817" y="1947596"/>
            <a:ext cx="3373903" cy="128172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 Animation. Programming. Math. Physics. AI.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0DA0534F-C0F8-024F-8708-D2EBE0A446A3}"/>
              </a:ext>
            </a:extLst>
          </p:cNvPr>
          <p:cNvSpPr txBox="1">
            <a:spLocks/>
          </p:cNvSpPr>
          <p:nvPr/>
        </p:nvSpPr>
        <p:spPr>
          <a:xfrm>
            <a:off x="4109526" y="3845951"/>
            <a:ext cx="3972947" cy="128172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Game design. 2D-3D Art. Audio. VFX. </a:t>
            </a:r>
          </a:p>
        </p:txBody>
      </p:sp>
    </p:spTree>
    <p:extLst>
      <p:ext uri="{BB962C8B-B14F-4D97-AF65-F5344CB8AC3E}">
        <p14:creationId xmlns:p14="http://schemas.microsoft.com/office/powerpoint/2010/main" val="1587144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BC1A4C-6FF5-1EED-1B63-18D30E861465}"/>
              </a:ext>
            </a:extLst>
          </p:cNvPr>
          <p:cNvSpPr/>
          <p:nvPr/>
        </p:nvSpPr>
        <p:spPr>
          <a:xfrm>
            <a:off x="281354" y="365760"/>
            <a:ext cx="112541" cy="105507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11AEB59-960C-02B6-AC72-D5D892DD785A}"/>
              </a:ext>
            </a:extLst>
          </p:cNvPr>
          <p:cNvSpPr txBox="1">
            <a:spLocks/>
          </p:cNvSpPr>
          <p:nvPr/>
        </p:nvSpPr>
        <p:spPr>
          <a:xfrm>
            <a:off x="393895" y="365760"/>
            <a:ext cx="10550770" cy="105507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Artistic and Technical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2200CB-FE09-CA42-98D6-5CD9E5F45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3" y="2180723"/>
            <a:ext cx="5414211" cy="30454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61E53C-2AE2-163C-1552-ACABA94C8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526" y="2180723"/>
            <a:ext cx="5414211" cy="304549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E5CEF2A-A65A-2541-8393-3DB188F41CC8}"/>
              </a:ext>
            </a:extLst>
          </p:cNvPr>
          <p:cNvSpPr txBox="1">
            <a:spLocks/>
          </p:cNvSpPr>
          <p:nvPr/>
        </p:nvSpPr>
        <p:spPr>
          <a:xfrm>
            <a:off x="4395788" y="5226217"/>
            <a:ext cx="1499686" cy="41662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b="1" dirty="0">
                <a:latin typeface="Arial Narrow" panose="020B0606020202030204" pitchFamily="34" charset="0"/>
              </a:rPr>
              <a:t>Stardew valley</a:t>
            </a:r>
          </a:p>
        </p:txBody>
      </p:sp>
    </p:spTree>
    <p:extLst>
      <p:ext uri="{BB962C8B-B14F-4D97-AF65-F5344CB8AC3E}">
        <p14:creationId xmlns:p14="http://schemas.microsoft.com/office/powerpoint/2010/main" val="2330754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BC1A4C-6FF5-1EED-1B63-18D30E861465}"/>
              </a:ext>
            </a:extLst>
          </p:cNvPr>
          <p:cNvSpPr/>
          <p:nvPr/>
        </p:nvSpPr>
        <p:spPr>
          <a:xfrm>
            <a:off x="281354" y="365760"/>
            <a:ext cx="112541" cy="105507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11AEB59-960C-02B6-AC72-D5D892DD785A}"/>
              </a:ext>
            </a:extLst>
          </p:cNvPr>
          <p:cNvSpPr txBox="1">
            <a:spLocks/>
          </p:cNvSpPr>
          <p:nvPr/>
        </p:nvSpPr>
        <p:spPr>
          <a:xfrm>
            <a:off x="393895" y="365760"/>
            <a:ext cx="10550770" cy="105507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Animation. Programming. Math. Physics. AI.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3DB9CC-DA78-F2FE-6605-6F9B8EFE2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09921"/>
            <a:ext cx="5255894" cy="35046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6778D3-0062-BB56-D8A7-C17280BD5D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22"/>
          <a:stretch/>
        </p:blipFill>
        <p:spPr>
          <a:xfrm>
            <a:off x="393895" y="2009921"/>
            <a:ext cx="5064370" cy="350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58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BC1A4C-6FF5-1EED-1B63-18D30E861465}"/>
              </a:ext>
            </a:extLst>
          </p:cNvPr>
          <p:cNvSpPr/>
          <p:nvPr/>
        </p:nvSpPr>
        <p:spPr>
          <a:xfrm>
            <a:off x="281354" y="365760"/>
            <a:ext cx="112541" cy="105507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EEF88C-8E0E-8DCC-DBF3-7344A15392B7}"/>
              </a:ext>
            </a:extLst>
          </p:cNvPr>
          <p:cNvSpPr txBox="1"/>
          <p:nvPr/>
        </p:nvSpPr>
        <p:spPr>
          <a:xfrm>
            <a:off x="393894" y="365760"/>
            <a:ext cx="99458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How I got into Game Development.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DC11E8-CE88-D24C-9044-1A23E0A01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823" y="1735871"/>
            <a:ext cx="6446179" cy="4295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15904C-1D7D-F1E9-8F8F-5596F05F3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4" y="1735871"/>
            <a:ext cx="475297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42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BC1A4C-6FF5-1EED-1B63-18D30E861465}"/>
              </a:ext>
            </a:extLst>
          </p:cNvPr>
          <p:cNvSpPr/>
          <p:nvPr/>
        </p:nvSpPr>
        <p:spPr>
          <a:xfrm>
            <a:off x="281354" y="365760"/>
            <a:ext cx="112541" cy="105507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EEF88C-8E0E-8DCC-DBF3-7344A15392B7}"/>
              </a:ext>
            </a:extLst>
          </p:cNvPr>
          <p:cNvSpPr txBox="1"/>
          <p:nvPr/>
        </p:nvSpPr>
        <p:spPr>
          <a:xfrm>
            <a:off x="393894" y="365760"/>
            <a:ext cx="99458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My first game and my first indie team.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8D8B79-11C9-FDA5-3E2D-51F90A16C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94" y="2367873"/>
            <a:ext cx="5303522" cy="2981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3BBA6F-1BBA-2470-3561-A38640691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585" y="2367873"/>
            <a:ext cx="5303521" cy="29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23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66893C9-AA23-E574-A2C3-A8809B75CF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0142443"/>
              </p:ext>
            </p:extLst>
          </p:nvPr>
        </p:nvGraphicFramePr>
        <p:xfrm>
          <a:off x="393894" y="1420837"/>
          <a:ext cx="11211951" cy="161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4546C2D-44A9-5CC6-8A0B-A00AE9309882}"/>
              </a:ext>
            </a:extLst>
          </p:cNvPr>
          <p:cNvSpPr/>
          <p:nvPr/>
        </p:nvSpPr>
        <p:spPr>
          <a:xfrm>
            <a:off x="281354" y="365760"/>
            <a:ext cx="112541" cy="105507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488D83-557C-81D6-638C-6CFD4BFC74BD}"/>
              </a:ext>
            </a:extLst>
          </p:cNvPr>
          <p:cNvSpPr txBox="1"/>
          <p:nvPr/>
        </p:nvSpPr>
        <p:spPr>
          <a:xfrm>
            <a:off x="393894" y="365760"/>
            <a:ext cx="99458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A game from a concept to a product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A75CB3-9524-1400-1662-A8861B3644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100" y="2781140"/>
            <a:ext cx="2398746" cy="36028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419A35-5046-30F1-76DA-4A6A41FF888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5" r="34274"/>
          <a:stretch/>
        </p:blipFill>
        <p:spPr>
          <a:xfrm>
            <a:off x="586155" y="2781140"/>
            <a:ext cx="2259138" cy="3602822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BE6398C-D5EC-B407-52D1-BB3F6350BB62}"/>
              </a:ext>
            </a:extLst>
          </p:cNvPr>
          <p:cNvCxnSpPr>
            <a:stCxn id="10" idx="3"/>
            <a:endCxn id="8" idx="1"/>
          </p:cNvCxnSpPr>
          <p:nvPr/>
        </p:nvCxnSpPr>
        <p:spPr>
          <a:xfrm>
            <a:off x="2845293" y="4582551"/>
            <a:ext cx="6361807" cy="0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379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546C2D-44A9-5CC6-8A0B-A00AE9309882}"/>
              </a:ext>
            </a:extLst>
          </p:cNvPr>
          <p:cNvSpPr/>
          <p:nvPr/>
        </p:nvSpPr>
        <p:spPr>
          <a:xfrm>
            <a:off x="281354" y="365760"/>
            <a:ext cx="112541" cy="105507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488D83-557C-81D6-638C-6CFD4BFC74BD}"/>
              </a:ext>
            </a:extLst>
          </p:cNvPr>
          <p:cNvSpPr txBox="1"/>
          <p:nvPr/>
        </p:nvSpPr>
        <p:spPr>
          <a:xfrm>
            <a:off x="393894" y="365760"/>
            <a:ext cx="99458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 Ways to start</a:t>
            </a:r>
          </a:p>
        </p:txBody>
      </p:sp>
      <p:pic>
        <p:nvPicPr>
          <p:cNvPr id="4098" name="Picture 2" descr="Game Jams With Unity">
            <a:extLst>
              <a:ext uri="{FF2B5EF4-FFF2-40B4-BE49-F238E27FC236}">
                <a16:creationId xmlns:a16="http://schemas.microsoft.com/office/drawing/2014/main" id="{20AE4451-05C7-D9F7-B8DD-FA2B16230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65" y="2943458"/>
            <a:ext cx="3258500" cy="196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90CC2-9B89-1317-D99E-1A10D69DF57D}"/>
              </a:ext>
            </a:extLst>
          </p:cNvPr>
          <p:cNvSpPr txBox="1">
            <a:spLocks/>
          </p:cNvSpPr>
          <p:nvPr/>
        </p:nvSpPr>
        <p:spPr>
          <a:xfrm>
            <a:off x="219065" y="2096086"/>
            <a:ext cx="3258500" cy="55316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Game Jams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8D4BA4-CB49-ED42-2B38-C19CBCA20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514" y="2943458"/>
            <a:ext cx="3496972" cy="196897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E2338C2-1073-1C55-CE1B-B5CAE8801A3C}"/>
              </a:ext>
            </a:extLst>
          </p:cNvPr>
          <p:cNvSpPr txBox="1">
            <a:spLocks/>
          </p:cNvSpPr>
          <p:nvPr/>
        </p:nvSpPr>
        <p:spPr>
          <a:xfrm>
            <a:off x="4347514" y="2096086"/>
            <a:ext cx="3496972" cy="55316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Find teammates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2BDF95E-97E0-0851-7384-D70FB77DA1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54"/>
          <a:stretch/>
        </p:blipFill>
        <p:spPr>
          <a:xfrm>
            <a:off x="8714437" y="2943458"/>
            <a:ext cx="3258500" cy="196898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5A331B27-A1CB-999C-B97A-24D396B5586A}"/>
              </a:ext>
            </a:extLst>
          </p:cNvPr>
          <p:cNvSpPr txBox="1">
            <a:spLocks/>
          </p:cNvSpPr>
          <p:nvPr/>
        </p:nvSpPr>
        <p:spPr>
          <a:xfrm>
            <a:off x="8591267" y="2096086"/>
            <a:ext cx="3496972" cy="55316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Pitch to publishers</a:t>
            </a:r>
          </a:p>
        </p:txBody>
      </p:sp>
    </p:spTree>
    <p:extLst>
      <p:ext uri="{BB962C8B-B14F-4D97-AF65-F5344CB8AC3E}">
        <p14:creationId xmlns:p14="http://schemas.microsoft.com/office/powerpoint/2010/main" val="3161551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BC1A4C-6FF5-1EED-1B63-18D30E861465}"/>
              </a:ext>
            </a:extLst>
          </p:cNvPr>
          <p:cNvSpPr/>
          <p:nvPr/>
        </p:nvSpPr>
        <p:spPr>
          <a:xfrm>
            <a:off x="281354" y="365760"/>
            <a:ext cx="112541" cy="105507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AC4792-D8E9-9010-E880-20B289F53C72}"/>
              </a:ext>
            </a:extLst>
          </p:cNvPr>
          <p:cNvSpPr/>
          <p:nvPr/>
        </p:nvSpPr>
        <p:spPr>
          <a:xfrm>
            <a:off x="11898923" y="4963552"/>
            <a:ext cx="112541" cy="105507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25EE588-98ED-3B84-DE6C-4732AF9EA4BF}"/>
              </a:ext>
            </a:extLst>
          </p:cNvPr>
          <p:cNvSpPr/>
          <p:nvPr/>
        </p:nvSpPr>
        <p:spPr>
          <a:xfrm>
            <a:off x="7812258" y="4015104"/>
            <a:ext cx="337625" cy="3376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DA3D43-CFFA-84F8-E751-9604CB09800D}"/>
              </a:ext>
            </a:extLst>
          </p:cNvPr>
          <p:cNvSpPr txBox="1"/>
          <p:nvPr/>
        </p:nvSpPr>
        <p:spPr>
          <a:xfrm>
            <a:off x="393894" y="224358"/>
            <a:ext cx="1150502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How can you create great games on your own?</a:t>
            </a:r>
          </a:p>
          <a:p>
            <a:endParaRPr lang="en-US" sz="7200" dirty="0"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endParaRPr lang="en-US" sz="7200" dirty="0"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  <a:p>
            <a:r>
              <a:rPr lang="en-US" sz="7200" dirty="0"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Use Game Engines</a:t>
            </a:r>
          </a:p>
        </p:txBody>
      </p:sp>
    </p:spTree>
    <p:extLst>
      <p:ext uri="{BB962C8B-B14F-4D97-AF65-F5344CB8AC3E}">
        <p14:creationId xmlns:p14="http://schemas.microsoft.com/office/powerpoint/2010/main" val="1993446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368</TotalTime>
  <Words>254</Words>
  <Application>Microsoft Office PowerPoint</Application>
  <PresentationFormat>Widescreen</PresentationFormat>
  <Paragraphs>51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Nirmala UI Semilight</vt:lpstr>
      <vt:lpstr>Office Theme</vt:lpstr>
      <vt:lpstr>GAME DEVELOPMENT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 DEVELOPMENT</dc:title>
  <dc:creator>Mohammed Marwan</dc:creator>
  <cp:lastModifiedBy>Yaser Haitham Alesh</cp:lastModifiedBy>
  <cp:revision>4</cp:revision>
  <dcterms:created xsi:type="dcterms:W3CDTF">2022-11-23T05:09:09Z</dcterms:created>
  <dcterms:modified xsi:type="dcterms:W3CDTF">2022-11-23T13:05:25Z</dcterms:modified>
</cp:coreProperties>
</file>